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6" r:id="rId3"/>
  </p:sldMasterIdLst>
  <p:sldIdLst>
    <p:sldId id="256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58" r:id="rId12"/>
    <p:sldId id="266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6" d="100"/>
          <a:sy n="86" d="100"/>
        </p:scale>
        <p:origin x="24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Cijena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</c:spPr>
          <c:invertIfNegative val="0"/>
          <c:cat>
            <c:strRef>
              <c:f>List1!$A$2:$A$8</c:f>
              <c:strCache>
                <c:ptCount val="7"/>
                <c:pt idx="0">
                  <c:v>DVD</c:v>
                </c:pt>
                <c:pt idx="1">
                  <c:v>Jakna</c:v>
                </c:pt>
                <c:pt idx="2">
                  <c:v>Čokolada</c:v>
                </c:pt>
                <c:pt idx="3">
                  <c:v>Sendvič</c:v>
                </c:pt>
                <c:pt idx="4">
                  <c:v>Coca-cola</c:v>
                </c:pt>
                <c:pt idx="5">
                  <c:v>Bon za mobitel</c:v>
                </c:pt>
                <c:pt idx="6">
                  <c:v>Sok</c:v>
                </c:pt>
              </c:strCache>
            </c:strRef>
          </c:cat>
          <c:val>
            <c:numRef>
              <c:f>List1!$B$2:$B$8</c:f>
              <c:numCache>
                <c:formatCode>"kn"#,##0_);[Red]\("kn"#,##0\)</c:formatCode>
                <c:ptCount val="7"/>
                <c:pt idx="0">
                  <c:v>20</c:v>
                </c:pt>
                <c:pt idx="1">
                  <c:v>50</c:v>
                </c:pt>
                <c:pt idx="2">
                  <c:v>8</c:v>
                </c:pt>
                <c:pt idx="3">
                  <c:v>14</c:v>
                </c:pt>
                <c:pt idx="4">
                  <c:v>5</c:v>
                </c:pt>
                <c:pt idx="5">
                  <c:v>50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01968"/>
        <c:axId val="5102528"/>
        <c:axId val="0"/>
      </c:bar3DChart>
      <c:catAx>
        <c:axId val="510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02528"/>
        <c:crosses val="autoZero"/>
        <c:auto val="1"/>
        <c:lblAlgn val="ctr"/>
        <c:lblOffset val="100"/>
        <c:noMultiLvlLbl val="0"/>
      </c:catAx>
      <c:valAx>
        <c:axId val="5102528"/>
        <c:scaling>
          <c:orientation val="minMax"/>
        </c:scaling>
        <c:delete val="0"/>
        <c:axPos val="l"/>
        <c:majorGridlines/>
        <c:numFmt formatCode="&quot;kn&quot;#,##0_);[Red]\(&quot;kn&quot;#,##0\)" sourceLinked="1"/>
        <c:majorTickMark val="out"/>
        <c:minorTickMark val="none"/>
        <c:tickLblPos val="nextTo"/>
        <c:crossAx val="5101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5DC4E-78C1-48FB-9616-90E6F2455F18}" type="doc">
      <dgm:prSet loTypeId="urn:microsoft.com/office/officeart/2005/8/layout/cycle2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CF660D59-4DF5-43CB-A455-7E07D98B83E8}">
      <dgm:prSet phldrT="[Tekst]" custT="1"/>
      <dgm:spPr>
        <a:solidFill>
          <a:srgbClr val="FF0000"/>
        </a:solidFill>
      </dgm:spPr>
      <dgm:t>
        <a:bodyPr/>
        <a:lstStyle/>
        <a:p>
          <a:r>
            <a:rPr lang="hr-HR" sz="2400" dirty="0" smtClean="0"/>
            <a:t>Jaje</a:t>
          </a:r>
          <a:endParaRPr lang="hr-HR" sz="2400" dirty="0"/>
        </a:p>
      </dgm:t>
    </dgm:pt>
    <dgm:pt modelId="{E71E545D-326A-40BB-8EAC-D79637805398}" type="parTrans" cxnId="{0C4ABDE3-73CE-4F48-BB51-A5FF825559B4}">
      <dgm:prSet/>
      <dgm:spPr/>
      <dgm:t>
        <a:bodyPr/>
        <a:lstStyle/>
        <a:p>
          <a:endParaRPr lang="hr-HR"/>
        </a:p>
      </dgm:t>
    </dgm:pt>
    <dgm:pt modelId="{F257D844-7536-4B87-A4B7-B08EEBA83BC2}" type="sibTrans" cxnId="{0C4ABDE3-73CE-4F48-BB51-A5FF825559B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hr-HR"/>
        </a:p>
      </dgm:t>
    </dgm:pt>
    <dgm:pt modelId="{FA876AEB-8F32-4635-81A7-24A0C15E4E4E}">
      <dgm:prSet phldrT="[Tekst]" custT="1"/>
      <dgm:spPr>
        <a:solidFill>
          <a:srgbClr val="C00000"/>
        </a:solidFill>
      </dgm:spPr>
      <dgm:t>
        <a:bodyPr/>
        <a:lstStyle/>
        <a:p>
          <a:r>
            <a:rPr lang="hr-HR" sz="1800" dirty="0" smtClean="0"/>
            <a:t>Kukuljica</a:t>
          </a:r>
          <a:endParaRPr lang="hr-HR" sz="1800" dirty="0"/>
        </a:p>
      </dgm:t>
    </dgm:pt>
    <dgm:pt modelId="{FFA18377-0C3C-4BC0-99AF-1067CCEF9B9F}" type="parTrans" cxnId="{BD0AC453-EE8C-4B0A-A7F0-06F7A3C674AE}">
      <dgm:prSet/>
      <dgm:spPr/>
      <dgm:t>
        <a:bodyPr/>
        <a:lstStyle/>
        <a:p>
          <a:endParaRPr lang="hr-HR"/>
        </a:p>
      </dgm:t>
    </dgm:pt>
    <dgm:pt modelId="{E9648D89-350E-4393-BF80-CDBDA106DCD7}" type="sibTrans" cxnId="{BD0AC453-EE8C-4B0A-A7F0-06F7A3C674AE}">
      <dgm:prSet/>
      <dgm:spPr>
        <a:solidFill>
          <a:schemeClr val="bg1"/>
        </a:solidFill>
      </dgm:spPr>
      <dgm:t>
        <a:bodyPr/>
        <a:lstStyle/>
        <a:p>
          <a:endParaRPr lang="hr-HR"/>
        </a:p>
      </dgm:t>
    </dgm:pt>
    <dgm:pt modelId="{41CFB265-F0E0-4026-BAB7-1CDD8CFDFBBE}">
      <dgm:prSet phldrT="[Tekst]" custT="1"/>
      <dgm:spPr>
        <a:solidFill>
          <a:srgbClr val="FFC000"/>
        </a:solidFill>
      </dgm:spPr>
      <dgm:t>
        <a:bodyPr/>
        <a:lstStyle/>
        <a:p>
          <a:r>
            <a:rPr lang="hr-HR" sz="2000" dirty="0" smtClean="0"/>
            <a:t>Ličinka</a:t>
          </a:r>
          <a:endParaRPr lang="hr-HR" sz="2000" dirty="0"/>
        </a:p>
      </dgm:t>
    </dgm:pt>
    <dgm:pt modelId="{7B486199-5CE3-4296-B98C-303BF5264008}" type="parTrans" cxnId="{3962BFA3-CC81-46B0-ADC2-B041350B6ABC}">
      <dgm:prSet/>
      <dgm:spPr/>
      <dgm:t>
        <a:bodyPr/>
        <a:lstStyle/>
        <a:p>
          <a:endParaRPr lang="hr-HR"/>
        </a:p>
      </dgm:t>
    </dgm:pt>
    <dgm:pt modelId="{FF666211-810D-4F0E-8FAD-597CB102719E}" type="sibTrans" cxnId="{3962BFA3-CC81-46B0-ADC2-B041350B6ABC}">
      <dgm:prSet/>
      <dgm:spPr>
        <a:solidFill>
          <a:schemeClr val="bg1"/>
        </a:solidFill>
      </dgm:spPr>
      <dgm:t>
        <a:bodyPr/>
        <a:lstStyle/>
        <a:p>
          <a:endParaRPr lang="hr-HR"/>
        </a:p>
      </dgm:t>
    </dgm:pt>
    <dgm:pt modelId="{E7BE9A49-A5F8-4930-B7A6-60652B27A0F8}">
      <dgm:prSet phldrT="[Teks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hr-HR" sz="2000" dirty="0" smtClean="0"/>
            <a:t>Odrasla pčela</a:t>
          </a:r>
          <a:endParaRPr lang="hr-HR" sz="2000" dirty="0"/>
        </a:p>
      </dgm:t>
    </dgm:pt>
    <dgm:pt modelId="{98141CB2-F4C0-41F2-A772-0FF59604E157}" type="parTrans" cxnId="{36B72547-8F07-4067-AEFA-DDEFE2E6F992}">
      <dgm:prSet/>
      <dgm:spPr/>
      <dgm:t>
        <a:bodyPr/>
        <a:lstStyle/>
        <a:p>
          <a:endParaRPr lang="hr-HR"/>
        </a:p>
      </dgm:t>
    </dgm:pt>
    <dgm:pt modelId="{D07E637D-CB7A-4FD5-93E6-DEF96681B5A1}" type="sibTrans" cxnId="{36B72547-8F07-4067-AEFA-DDEFE2E6F992}">
      <dgm:prSet/>
      <dgm:spPr>
        <a:solidFill>
          <a:schemeClr val="bg1"/>
        </a:solidFill>
      </dgm:spPr>
      <dgm:t>
        <a:bodyPr/>
        <a:lstStyle/>
        <a:p>
          <a:endParaRPr lang="hr-HR"/>
        </a:p>
      </dgm:t>
    </dgm:pt>
    <dgm:pt modelId="{858285C0-C6F1-4BA0-9B0C-A548CCDAEC56}" type="pres">
      <dgm:prSet presAssocID="{D235DC4E-78C1-48FB-9616-90E6F2455F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9E2D182-14BC-4C31-A6EA-1680D90E7004}" type="pres">
      <dgm:prSet presAssocID="{CF660D59-4DF5-43CB-A455-7E07D98B83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7615A8-FFC5-410A-8F5D-EC099BD95F89}" type="pres">
      <dgm:prSet presAssocID="{F257D844-7536-4B87-A4B7-B08EEBA83BC2}" presName="sibTrans" presStyleLbl="sibTrans2D1" presStyleIdx="0" presStyleCnt="4"/>
      <dgm:spPr/>
      <dgm:t>
        <a:bodyPr/>
        <a:lstStyle/>
        <a:p>
          <a:endParaRPr lang="hr-HR"/>
        </a:p>
      </dgm:t>
    </dgm:pt>
    <dgm:pt modelId="{969E93D6-41CC-420D-8A5C-1940BCB87B7F}" type="pres">
      <dgm:prSet presAssocID="{F257D844-7536-4B87-A4B7-B08EEBA83BC2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0C651AD1-10A6-4CEE-BA57-D81865BBD8E1}" type="pres">
      <dgm:prSet presAssocID="{FA876AEB-8F32-4635-81A7-24A0C15E4E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799E31-B032-43F3-A62E-A25B21322535}" type="pres">
      <dgm:prSet presAssocID="{E9648D89-350E-4393-BF80-CDBDA106DCD7}" presName="sibTrans" presStyleLbl="sibTrans2D1" presStyleIdx="1" presStyleCnt="4"/>
      <dgm:spPr/>
      <dgm:t>
        <a:bodyPr/>
        <a:lstStyle/>
        <a:p>
          <a:endParaRPr lang="hr-HR"/>
        </a:p>
      </dgm:t>
    </dgm:pt>
    <dgm:pt modelId="{7DA7D220-8D83-480F-B985-1992C8C09B8C}" type="pres">
      <dgm:prSet presAssocID="{E9648D89-350E-4393-BF80-CDBDA106DCD7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359759B8-BA56-499D-BFF7-3BDFC839C479}" type="pres">
      <dgm:prSet presAssocID="{41CFB265-F0E0-4026-BAB7-1CDD8CFDFB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2A728F-03F5-4846-BAE8-116794EBA1D8}" type="pres">
      <dgm:prSet presAssocID="{FF666211-810D-4F0E-8FAD-597CB102719E}" presName="sibTrans" presStyleLbl="sibTrans2D1" presStyleIdx="2" presStyleCnt="4"/>
      <dgm:spPr/>
      <dgm:t>
        <a:bodyPr/>
        <a:lstStyle/>
        <a:p>
          <a:endParaRPr lang="hr-HR"/>
        </a:p>
      </dgm:t>
    </dgm:pt>
    <dgm:pt modelId="{1A7DF63B-9A36-496B-98DC-7E542D5993F5}" type="pres">
      <dgm:prSet presAssocID="{FF666211-810D-4F0E-8FAD-597CB102719E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71A74744-369C-4C26-8961-9B56794E0F52}" type="pres">
      <dgm:prSet presAssocID="{E7BE9A49-A5F8-4930-B7A6-60652B27A0F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A4434D-75DE-4846-8ECF-38872643D199}" type="pres">
      <dgm:prSet presAssocID="{D07E637D-CB7A-4FD5-93E6-DEF96681B5A1}" presName="sibTrans" presStyleLbl="sibTrans2D1" presStyleIdx="3" presStyleCnt="4"/>
      <dgm:spPr/>
      <dgm:t>
        <a:bodyPr/>
        <a:lstStyle/>
        <a:p>
          <a:endParaRPr lang="hr-HR"/>
        </a:p>
      </dgm:t>
    </dgm:pt>
    <dgm:pt modelId="{E285924A-1EE8-4C47-9357-8C90933936B0}" type="pres">
      <dgm:prSet presAssocID="{D07E637D-CB7A-4FD5-93E6-DEF96681B5A1}" presName="connectorText" presStyleLbl="sibTrans2D1" presStyleIdx="3" presStyleCnt="4"/>
      <dgm:spPr/>
      <dgm:t>
        <a:bodyPr/>
        <a:lstStyle/>
        <a:p>
          <a:endParaRPr lang="hr-HR"/>
        </a:p>
      </dgm:t>
    </dgm:pt>
  </dgm:ptLst>
  <dgm:cxnLst>
    <dgm:cxn modelId="{666DAA76-F865-405D-A0FD-5EF4AA2B60BC}" type="presOf" srcId="{E9648D89-350E-4393-BF80-CDBDA106DCD7}" destId="{C9799E31-B032-43F3-A62E-A25B21322535}" srcOrd="0" destOrd="0" presId="urn:microsoft.com/office/officeart/2005/8/layout/cycle2"/>
    <dgm:cxn modelId="{154DE5BE-3C4A-4DBE-ADD0-01DDF45316FB}" type="presOf" srcId="{CF660D59-4DF5-43CB-A455-7E07D98B83E8}" destId="{F9E2D182-14BC-4C31-A6EA-1680D90E7004}" srcOrd="0" destOrd="0" presId="urn:microsoft.com/office/officeart/2005/8/layout/cycle2"/>
    <dgm:cxn modelId="{4EF859CB-704B-48CD-A4D5-B73BCB1EA4D2}" type="presOf" srcId="{41CFB265-F0E0-4026-BAB7-1CDD8CFDFBBE}" destId="{359759B8-BA56-499D-BFF7-3BDFC839C479}" srcOrd="0" destOrd="0" presId="urn:microsoft.com/office/officeart/2005/8/layout/cycle2"/>
    <dgm:cxn modelId="{6D6C2254-FC05-49CB-AEAF-C927B93F4D10}" type="presOf" srcId="{FF666211-810D-4F0E-8FAD-597CB102719E}" destId="{1A7DF63B-9A36-496B-98DC-7E542D5993F5}" srcOrd="1" destOrd="0" presId="urn:microsoft.com/office/officeart/2005/8/layout/cycle2"/>
    <dgm:cxn modelId="{0C4ABDE3-73CE-4F48-BB51-A5FF825559B4}" srcId="{D235DC4E-78C1-48FB-9616-90E6F2455F18}" destId="{CF660D59-4DF5-43CB-A455-7E07D98B83E8}" srcOrd="0" destOrd="0" parTransId="{E71E545D-326A-40BB-8EAC-D79637805398}" sibTransId="{F257D844-7536-4B87-A4B7-B08EEBA83BC2}"/>
    <dgm:cxn modelId="{3C143451-1820-43D8-9385-FB4A772816ED}" type="presOf" srcId="{D235DC4E-78C1-48FB-9616-90E6F2455F18}" destId="{858285C0-C6F1-4BA0-9B0C-A548CCDAEC56}" srcOrd="0" destOrd="0" presId="urn:microsoft.com/office/officeart/2005/8/layout/cycle2"/>
    <dgm:cxn modelId="{12F0A85A-AA43-47B9-919C-C472D312DBD4}" type="presOf" srcId="{E7BE9A49-A5F8-4930-B7A6-60652B27A0F8}" destId="{71A74744-369C-4C26-8961-9B56794E0F52}" srcOrd="0" destOrd="0" presId="urn:microsoft.com/office/officeart/2005/8/layout/cycle2"/>
    <dgm:cxn modelId="{4C264F1D-29B7-48DB-852B-FAA2E86A68CD}" type="presOf" srcId="{F257D844-7536-4B87-A4B7-B08EEBA83BC2}" destId="{897615A8-FFC5-410A-8F5D-EC099BD95F89}" srcOrd="0" destOrd="0" presId="urn:microsoft.com/office/officeart/2005/8/layout/cycle2"/>
    <dgm:cxn modelId="{F8C4C137-0DCF-4FC7-B525-49986B5E6FCF}" type="presOf" srcId="{FA876AEB-8F32-4635-81A7-24A0C15E4E4E}" destId="{0C651AD1-10A6-4CEE-BA57-D81865BBD8E1}" srcOrd="0" destOrd="0" presId="urn:microsoft.com/office/officeart/2005/8/layout/cycle2"/>
    <dgm:cxn modelId="{3962BFA3-CC81-46B0-ADC2-B041350B6ABC}" srcId="{D235DC4E-78C1-48FB-9616-90E6F2455F18}" destId="{41CFB265-F0E0-4026-BAB7-1CDD8CFDFBBE}" srcOrd="2" destOrd="0" parTransId="{7B486199-5CE3-4296-B98C-303BF5264008}" sibTransId="{FF666211-810D-4F0E-8FAD-597CB102719E}"/>
    <dgm:cxn modelId="{59601024-6CDF-4817-A1F9-C448182417AD}" type="presOf" srcId="{FF666211-810D-4F0E-8FAD-597CB102719E}" destId="{6C2A728F-03F5-4846-BAE8-116794EBA1D8}" srcOrd="0" destOrd="0" presId="urn:microsoft.com/office/officeart/2005/8/layout/cycle2"/>
    <dgm:cxn modelId="{46AF1432-09FD-4527-8BDE-713594BB6ECC}" type="presOf" srcId="{D07E637D-CB7A-4FD5-93E6-DEF96681B5A1}" destId="{E285924A-1EE8-4C47-9357-8C90933936B0}" srcOrd="1" destOrd="0" presId="urn:microsoft.com/office/officeart/2005/8/layout/cycle2"/>
    <dgm:cxn modelId="{A05EF804-352E-4AB5-B641-4623CF6FEE80}" type="presOf" srcId="{D07E637D-CB7A-4FD5-93E6-DEF96681B5A1}" destId="{4BA4434D-75DE-4846-8ECF-38872643D199}" srcOrd="0" destOrd="0" presId="urn:microsoft.com/office/officeart/2005/8/layout/cycle2"/>
    <dgm:cxn modelId="{BD0AC453-EE8C-4B0A-A7F0-06F7A3C674AE}" srcId="{D235DC4E-78C1-48FB-9616-90E6F2455F18}" destId="{FA876AEB-8F32-4635-81A7-24A0C15E4E4E}" srcOrd="1" destOrd="0" parTransId="{FFA18377-0C3C-4BC0-99AF-1067CCEF9B9F}" sibTransId="{E9648D89-350E-4393-BF80-CDBDA106DCD7}"/>
    <dgm:cxn modelId="{3A2B0093-4526-44C7-A0A0-8514E280DFF7}" type="presOf" srcId="{E9648D89-350E-4393-BF80-CDBDA106DCD7}" destId="{7DA7D220-8D83-480F-B985-1992C8C09B8C}" srcOrd="1" destOrd="0" presId="urn:microsoft.com/office/officeart/2005/8/layout/cycle2"/>
    <dgm:cxn modelId="{77D338D5-5727-4947-A705-2FDAE0DAE901}" type="presOf" srcId="{F257D844-7536-4B87-A4B7-B08EEBA83BC2}" destId="{969E93D6-41CC-420D-8A5C-1940BCB87B7F}" srcOrd="1" destOrd="0" presId="urn:microsoft.com/office/officeart/2005/8/layout/cycle2"/>
    <dgm:cxn modelId="{36B72547-8F07-4067-AEFA-DDEFE2E6F992}" srcId="{D235DC4E-78C1-48FB-9616-90E6F2455F18}" destId="{E7BE9A49-A5F8-4930-B7A6-60652B27A0F8}" srcOrd="3" destOrd="0" parTransId="{98141CB2-F4C0-41F2-A772-0FF59604E157}" sibTransId="{D07E637D-CB7A-4FD5-93E6-DEF96681B5A1}"/>
    <dgm:cxn modelId="{24738604-FB38-4281-91C2-88433B11E45A}" type="presParOf" srcId="{858285C0-C6F1-4BA0-9B0C-A548CCDAEC56}" destId="{F9E2D182-14BC-4C31-A6EA-1680D90E7004}" srcOrd="0" destOrd="0" presId="urn:microsoft.com/office/officeart/2005/8/layout/cycle2"/>
    <dgm:cxn modelId="{A459EE7B-E808-4FF6-8187-06CCA93180F0}" type="presParOf" srcId="{858285C0-C6F1-4BA0-9B0C-A548CCDAEC56}" destId="{897615A8-FFC5-410A-8F5D-EC099BD95F89}" srcOrd="1" destOrd="0" presId="urn:microsoft.com/office/officeart/2005/8/layout/cycle2"/>
    <dgm:cxn modelId="{289F8D6C-3533-4AA0-9E27-FB30BA503FA2}" type="presParOf" srcId="{897615A8-FFC5-410A-8F5D-EC099BD95F89}" destId="{969E93D6-41CC-420D-8A5C-1940BCB87B7F}" srcOrd="0" destOrd="0" presId="urn:microsoft.com/office/officeart/2005/8/layout/cycle2"/>
    <dgm:cxn modelId="{9708BAF7-60B6-4EDB-921C-E19BF9C26AF1}" type="presParOf" srcId="{858285C0-C6F1-4BA0-9B0C-A548CCDAEC56}" destId="{0C651AD1-10A6-4CEE-BA57-D81865BBD8E1}" srcOrd="2" destOrd="0" presId="urn:microsoft.com/office/officeart/2005/8/layout/cycle2"/>
    <dgm:cxn modelId="{20B219CA-4211-4C36-937D-06723530C156}" type="presParOf" srcId="{858285C0-C6F1-4BA0-9B0C-A548CCDAEC56}" destId="{C9799E31-B032-43F3-A62E-A25B21322535}" srcOrd="3" destOrd="0" presId="urn:microsoft.com/office/officeart/2005/8/layout/cycle2"/>
    <dgm:cxn modelId="{239E1679-1581-4E5C-9141-FABD26EAE814}" type="presParOf" srcId="{C9799E31-B032-43F3-A62E-A25B21322535}" destId="{7DA7D220-8D83-480F-B985-1992C8C09B8C}" srcOrd="0" destOrd="0" presId="urn:microsoft.com/office/officeart/2005/8/layout/cycle2"/>
    <dgm:cxn modelId="{B19B0A18-1D98-4A9F-98DD-E9D26DE70394}" type="presParOf" srcId="{858285C0-C6F1-4BA0-9B0C-A548CCDAEC56}" destId="{359759B8-BA56-499D-BFF7-3BDFC839C479}" srcOrd="4" destOrd="0" presId="urn:microsoft.com/office/officeart/2005/8/layout/cycle2"/>
    <dgm:cxn modelId="{BEF7B753-0706-46BA-9925-06BECE8E9C0B}" type="presParOf" srcId="{858285C0-C6F1-4BA0-9B0C-A548CCDAEC56}" destId="{6C2A728F-03F5-4846-BAE8-116794EBA1D8}" srcOrd="5" destOrd="0" presId="urn:microsoft.com/office/officeart/2005/8/layout/cycle2"/>
    <dgm:cxn modelId="{C691ADFA-284B-4873-A086-77DB3CD0B9D4}" type="presParOf" srcId="{6C2A728F-03F5-4846-BAE8-116794EBA1D8}" destId="{1A7DF63B-9A36-496B-98DC-7E542D5993F5}" srcOrd="0" destOrd="0" presId="urn:microsoft.com/office/officeart/2005/8/layout/cycle2"/>
    <dgm:cxn modelId="{D63D568C-08F3-4588-BE81-563227441D97}" type="presParOf" srcId="{858285C0-C6F1-4BA0-9B0C-A548CCDAEC56}" destId="{71A74744-369C-4C26-8961-9B56794E0F52}" srcOrd="6" destOrd="0" presId="urn:microsoft.com/office/officeart/2005/8/layout/cycle2"/>
    <dgm:cxn modelId="{64D03334-0BD7-48E8-AD02-09826D03937A}" type="presParOf" srcId="{858285C0-C6F1-4BA0-9B0C-A548CCDAEC56}" destId="{4BA4434D-75DE-4846-8ECF-38872643D199}" srcOrd="7" destOrd="0" presId="urn:microsoft.com/office/officeart/2005/8/layout/cycle2"/>
    <dgm:cxn modelId="{DD14B591-B1D2-4C26-8F47-3FCE180669D9}" type="presParOf" srcId="{4BA4434D-75DE-4846-8ECF-38872643D199}" destId="{E285924A-1EE8-4C47-9357-8C90933936B0}" srcOrd="0" destOrd="0" presId="urn:microsoft.com/office/officeart/2005/8/layout/cycle2"/>
  </dgm:cxnLst>
  <dgm:bg>
    <a:solidFill>
      <a:schemeClr val="tx1">
        <a:lumMod val="85000"/>
      </a:schemeClr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ABBEFA-4600-4A1D-87A2-1A62892E96C5}" type="doc">
      <dgm:prSet loTypeId="urn:microsoft.com/office/officeart/2005/8/layout/pyramid2" loCatId="pyramid" qsTypeId="urn:microsoft.com/office/officeart/2009/2/quickstyle/3d8" qsCatId="3D" csTypeId="urn:microsoft.com/office/officeart/2005/8/colors/colorful4" csCatId="colorful" phldr="1"/>
      <dgm:spPr/>
    </dgm:pt>
    <dgm:pt modelId="{CB15D06B-E5DE-4270-9AA5-A7EFFDFFAB1A}">
      <dgm:prSet phldrT="[Tekst]"/>
      <dgm:spPr>
        <a:ln>
          <a:solidFill>
            <a:srgbClr val="00B050"/>
          </a:solidFill>
        </a:ln>
      </dgm:spPr>
      <dgm:t>
        <a:bodyPr/>
        <a:lstStyle/>
        <a:p>
          <a:r>
            <a:rPr lang="hr-HR" dirty="0" smtClean="0"/>
            <a:t>Ravnateljica</a:t>
          </a:r>
          <a:endParaRPr lang="hr-HR" dirty="0"/>
        </a:p>
      </dgm:t>
    </dgm:pt>
    <dgm:pt modelId="{AC3A727A-35B9-440A-912E-53E8E825B809}" type="parTrans" cxnId="{FA3F5C02-75E1-482D-B912-B7DACE192F6F}">
      <dgm:prSet/>
      <dgm:spPr/>
      <dgm:t>
        <a:bodyPr/>
        <a:lstStyle/>
        <a:p>
          <a:endParaRPr lang="hr-HR"/>
        </a:p>
      </dgm:t>
    </dgm:pt>
    <dgm:pt modelId="{BDB11D10-C557-48A6-AF6F-6CE10A5B0909}" type="sibTrans" cxnId="{FA3F5C02-75E1-482D-B912-B7DACE192F6F}">
      <dgm:prSet/>
      <dgm:spPr/>
      <dgm:t>
        <a:bodyPr/>
        <a:lstStyle/>
        <a:p>
          <a:endParaRPr lang="hr-HR"/>
        </a:p>
      </dgm:t>
    </dgm:pt>
    <dgm:pt modelId="{F9F44937-30E3-4261-BF70-A37FE2FA4685}">
      <dgm:prSet phldrT="[Tekst]"/>
      <dgm:spPr>
        <a:ln>
          <a:solidFill>
            <a:srgbClr val="00B050"/>
          </a:solidFill>
        </a:ln>
      </dgm:spPr>
      <dgm:t>
        <a:bodyPr/>
        <a:lstStyle/>
        <a:p>
          <a:r>
            <a:rPr lang="hr-HR" dirty="0" smtClean="0"/>
            <a:t>Pedagoginja</a:t>
          </a:r>
          <a:endParaRPr lang="hr-HR" dirty="0"/>
        </a:p>
      </dgm:t>
    </dgm:pt>
    <dgm:pt modelId="{6266C2F7-B459-41EC-A303-535B17905B6C}" type="parTrans" cxnId="{C9D4A329-2A2B-4FD2-B3C4-B57FBAC6EB67}">
      <dgm:prSet/>
      <dgm:spPr/>
      <dgm:t>
        <a:bodyPr/>
        <a:lstStyle/>
        <a:p>
          <a:endParaRPr lang="hr-HR"/>
        </a:p>
      </dgm:t>
    </dgm:pt>
    <dgm:pt modelId="{833AD304-0EDF-43FD-9297-131CFE6C6093}" type="sibTrans" cxnId="{C9D4A329-2A2B-4FD2-B3C4-B57FBAC6EB67}">
      <dgm:prSet/>
      <dgm:spPr/>
      <dgm:t>
        <a:bodyPr/>
        <a:lstStyle/>
        <a:p>
          <a:endParaRPr lang="hr-HR"/>
        </a:p>
      </dgm:t>
    </dgm:pt>
    <dgm:pt modelId="{73768E15-DEB1-4F41-B8A1-A2B392A5CCB4}">
      <dgm:prSet phldrT="[Tekst]"/>
      <dgm:spPr>
        <a:ln>
          <a:solidFill>
            <a:srgbClr val="00B050"/>
          </a:solidFill>
        </a:ln>
      </dgm:spPr>
      <dgm:t>
        <a:bodyPr/>
        <a:lstStyle/>
        <a:p>
          <a:r>
            <a:rPr lang="hr-HR" dirty="0" smtClean="0"/>
            <a:t>Razrednica</a:t>
          </a:r>
          <a:endParaRPr lang="hr-HR" dirty="0"/>
        </a:p>
      </dgm:t>
    </dgm:pt>
    <dgm:pt modelId="{4530E0D3-680F-4C4A-9FBA-D88445B4FCE3}" type="parTrans" cxnId="{BAE238F5-7170-4F49-9585-BC12CEE29742}">
      <dgm:prSet/>
      <dgm:spPr/>
      <dgm:t>
        <a:bodyPr/>
        <a:lstStyle/>
        <a:p>
          <a:endParaRPr lang="hr-HR"/>
        </a:p>
      </dgm:t>
    </dgm:pt>
    <dgm:pt modelId="{357CAAD2-4482-4F09-9255-A18A792A425E}" type="sibTrans" cxnId="{BAE238F5-7170-4F49-9585-BC12CEE29742}">
      <dgm:prSet/>
      <dgm:spPr/>
      <dgm:t>
        <a:bodyPr/>
        <a:lstStyle/>
        <a:p>
          <a:endParaRPr lang="hr-HR"/>
        </a:p>
      </dgm:t>
    </dgm:pt>
    <dgm:pt modelId="{5FD5C4E8-4D0E-4CC6-9FBD-93AA610C6DAA}">
      <dgm:prSet phldrT="[Tekst]"/>
      <dgm:spPr>
        <a:ln>
          <a:solidFill>
            <a:srgbClr val="00B050"/>
          </a:solidFill>
        </a:ln>
      </dgm:spPr>
      <dgm:t>
        <a:bodyPr/>
        <a:lstStyle/>
        <a:p>
          <a:r>
            <a:rPr lang="hr-HR" dirty="0" smtClean="0"/>
            <a:t>Nastavnik</a:t>
          </a:r>
          <a:endParaRPr lang="hr-HR" dirty="0"/>
        </a:p>
      </dgm:t>
    </dgm:pt>
    <dgm:pt modelId="{1154378E-172D-4B4F-BB23-811E1EB72AF5}" type="parTrans" cxnId="{DAB8070B-2CAD-422D-9FA8-1A1CAB11BF6B}">
      <dgm:prSet/>
      <dgm:spPr/>
      <dgm:t>
        <a:bodyPr/>
        <a:lstStyle/>
        <a:p>
          <a:endParaRPr lang="hr-HR"/>
        </a:p>
      </dgm:t>
    </dgm:pt>
    <dgm:pt modelId="{416AFF2C-710F-4BF9-BE2B-F2880D44A797}" type="sibTrans" cxnId="{DAB8070B-2CAD-422D-9FA8-1A1CAB11BF6B}">
      <dgm:prSet/>
      <dgm:spPr/>
      <dgm:t>
        <a:bodyPr/>
        <a:lstStyle/>
        <a:p>
          <a:endParaRPr lang="hr-HR"/>
        </a:p>
      </dgm:t>
    </dgm:pt>
    <dgm:pt modelId="{1CB0A179-7018-4606-8166-C61C26390BD2}" type="pres">
      <dgm:prSet presAssocID="{A9ABBEFA-4600-4A1D-87A2-1A62892E96C5}" presName="compositeShape" presStyleCnt="0">
        <dgm:presLayoutVars>
          <dgm:dir/>
          <dgm:resizeHandles/>
        </dgm:presLayoutVars>
      </dgm:prSet>
      <dgm:spPr/>
    </dgm:pt>
    <dgm:pt modelId="{6777C6C4-5B87-4364-B980-D874ED1E3752}" type="pres">
      <dgm:prSet presAssocID="{A9ABBEFA-4600-4A1D-87A2-1A62892E96C5}" presName="pyramid" presStyleLbl="node1" presStyleIdx="0" presStyleCnt="1" custLinFactNeighborX="11545" custLinFactNeighborY="-3331"/>
      <dgm:spPr>
        <a:solidFill>
          <a:srgbClr val="00B050"/>
        </a:solidFill>
      </dgm:spPr>
    </dgm:pt>
    <dgm:pt modelId="{51687AB0-F501-4A93-B509-9BA73030DCEB}" type="pres">
      <dgm:prSet presAssocID="{A9ABBEFA-4600-4A1D-87A2-1A62892E96C5}" presName="theList" presStyleCnt="0"/>
      <dgm:spPr/>
    </dgm:pt>
    <dgm:pt modelId="{06399BF4-7F1F-4B5A-B22D-81A05FD35CF3}" type="pres">
      <dgm:prSet presAssocID="{CB15D06B-E5DE-4270-9AA5-A7EFFDFFAB1A}" presName="aNode" presStyleLbl="fgAcc1" presStyleIdx="0" presStyleCnt="4" custLinFactNeighborX="-342" custLinFactNeighborY="1748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212EDF-0BE4-44A5-BE04-75B99602D4BB}" type="pres">
      <dgm:prSet presAssocID="{CB15D06B-E5DE-4270-9AA5-A7EFFDFFAB1A}" presName="aSpace" presStyleCnt="0"/>
      <dgm:spPr/>
    </dgm:pt>
    <dgm:pt modelId="{FA6A4417-B729-4C5B-80D0-43CE7907A559}" type="pres">
      <dgm:prSet presAssocID="{F9F44937-30E3-4261-BF70-A37FE2FA468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98D13A-CB3D-4E3E-AC85-92F535416A24}" type="pres">
      <dgm:prSet presAssocID="{F9F44937-30E3-4261-BF70-A37FE2FA4685}" presName="aSpace" presStyleCnt="0"/>
      <dgm:spPr/>
    </dgm:pt>
    <dgm:pt modelId="{C5B81B12-C9D9-4133-A2E6-29988FD821D9}" type="pres">
      <dgm:prSet presAssocID="{73768E15-DEB1-4F41-B8A1-A2B392A5CCB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C7D17A-AC6B-4D4D-B54C-E16249DEF43F}" type="pres">
      <dgm:prSet presAssocID="{73768E15-DEB1-4F41-B8A1-A2B392A5CCB4}" presName="aSpace" presStyleCnt="0"/>
      <dgm:spPr/>
    </dgm:pt>
    <dgm:pt modelId="{471122E0-84DF-484C-B429-8C62488F2F1E}" type="pres">
      <dgm:prSet presAssocID="{5FD5C4E8-4D0E-4CC6-9FBD-93AA610C6DAA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56087A-AA93-4EA7-8224-853E84CDDE06}" type="pres">
      <dgm:prSet presAssocID="{5FD5C4E8-4D0E-4CC6-9FBD-93AA610C6DAA}" presName="aSpace" presStyleCnt="0"/>
      <dgm:spPr/>
    </dgm:pt>
  </dgm:ptLst>
  <dgm:cxnLst>
    <dgm:cxn modelId="{DAB8070B-2CAD-422D-9FA8-1A1CAB11BF6B}" srcId="{A9ABBEFA-4600-4A1D-87A2-1A62892E96C5}" destId="{5FD5C4E8-4D0E-4CC6-9FBD-93AA610C6DAA}" srcOrd="3" destOrd="0" parTransId="{1154378E-172D-4B4F-BB23-811E1EB72AF5}" sibTransId="{416AFF2C-710F-4BF9-BE2B-F2880D44A797}"/>
    <dgm:cxn modelId="{6D92AAF9-E0DE-4E39-AA03-3E7B03731E26}" type="presOf" srcId="{73768E15-DEB1-4F41-B8A1-A2B392A5CCB4}" destId="{C5B81B12-C9D9-4133-A2E6-29988FD821D9}" srcOrd="0" destOrd="0" presId="urn:microsoft.com/office/officeart/2005/8/layout/pyramid2"/>
    <dgm:cxn modelId="{488CEFD3-10FF-484C-B822-523243B57583}" type="presOf" srcId="{CB15D06B-E5DE-4270-9AA5-A7EFFDFFAB1A}" destId="{06399BF4-7F1F-4B5A-B22D-81A05FD35CF3}" srcOrd="0" destOrd="0" presId="urn:microsoft.com/office/officeart/2005/8/layout/pyramid2"/>
    <dgm:cxn modelId="{96654534-8BB9-4C4E-ACDC-7490D3F3BCD9}" type="presOf" srcId="{A9ABBEFA-4600-4A1D-87A2-1A62892E96C5}" destId="{1CB0A179-7018-4606-8166-C61C26390BD2}" srcOrd="0" destOrd="0" presId="urn:microsoft.com/office/officeart/2005/8/layout/pyramid2"/>
    <dgm:cxn modelId="{164E85C9-30AD-4213-B746-94FE7FA0D04C}" type="presOf" srcId="{F9F44937-30E3-4261-BF70-A37FE2FA4685}" destId="{FA6A4417-B729-4C5B-80D0-43CE7907A559}" srcOrd="0" destOrd="0" presId="urn:microsoft.com/office/officeart/2005/8/layout/pyramid2"/>
    <dgm:cxn modelId="{C9D4A329-2A2B-4FD2-B3C4-B57FBAC6EB67}" srcId="{A9ABBEFA-4600-4A1D-87A2-1A62892E96C5}" destId="{F9F44937-30E3-4261-BF70-A37FE2FA4685}" srcOrd="1" destOrd="0" parTransId="{6266C2F7-B459-41EC-A303-535B17905B6C}" sibTransId="{833AD304-0EDF-43FD-9297-131CFE6C6093}"/>
    <dgm:cxn modelId="{BAE238F5-7170-4F49-9585-BC12CEE29742}" srcId="{A9ABBEFA-4600-4A1D-87A2-1A62892E96C5}" destId="{73768E15-DEB1-4F41-B8A1-A2B392A5CCB4}" srcOrd="2" destOrd="0" parTransId="{4530E0D3-680F-4C4A-9FBA-D88445B4FCE3}" sibTransId="{357CAAD2-4482-4F09-9255-A18A792A425E}"/>
    <dgm:cxn modelId="{8EFA0D88-6968-48E7-83E2-4A58E6204749}" type="presOf" srcId="{5FD5C4E8-4D0E-4CC6-9FBD-93AA610C6DAA}" destId="{471122E0-84DF-484C-B429-8C62488F2F1E}" srcOrd="0" destOrd="0" presId="urn:microsoft.com/office/officeart/2005/8/layout/pyramid2"/>
    <dgm:cxn modelId="{FA3F5C02-75E1-482D-B912-B7DACE192F6F}" srcId="{A9ABBEFA-4600-4A1D-87A2-1A62892E96C5}" destId="{CB15D06B-E5DE-4270-9AA5-A7EFFDFFAB1A}" srcOrd="0" destOrd="0" parTransId="{AC3A727A-35B9-440A-912E-53E8E825B809}" sibTransId="{BDB11D10-C557-48A6-AF6F-6CE10A5B0909}"/>
    <dgm:cxn modelId="{2521CA06-EB05-4037-8ACF-2415EFE81736}" type="presParOf" srcId="{1CB0A179-7018-4606-8166-C61C26390BD2}" destId="{6777C6C4-5B87-4364-B980-D874ED1E3752}" srcOrd="0" destOrd="0" presId="urn:microsoft.com/office/officeart/2005/8/layout/pyramid2"/>
    <dgm:cxn modelId="{3765F412-BD31-44B8-B318-2A5B5E94E279}" type="presParOf" srcId="{1CB0A179-7018-4606-8166-C61C26390BD2}" destId="{51687AB0-F501-4A93-B509-9BA73030DCEB}" srcOrd="1" destOrd="0" presId="urn:microsoft.com/office/officeart/2005/8/layout/pyramid2"/>
    <dgm:cxn modelId="{8752C0A2-E13B-4D88-8340-0118E0897871}" type="presParOf" srcId="{51687AB0-F501-4A93-B509-9BA73030DCEB}" destId="{06399BF4-7F1F-4B5A-B22D-81A05FD35CF3}" srcOrd="0" destOrd="0" presId="urn:microsoft.com/office/officeart/2005/8/layout/pyramid2"/>
    <dgm:cxn modelId="{FEFE1926-8D14-46F0-A29D-4378082A5342}" type="presParOf" srcId="{51687AB0-F501-4A93-B509-9BA73030DCEB}" destId="{DB212EDF-0BE4-44A5-BE04-75B99602D4BB}" srcOrd="1" destOrd="0" presId="urn:microsoft.com/office/officeart/2005/8/layout/pyramid2"/>
    <dgm:cxn modelId="{E7D0073A-FB46-484D-B38C-2BEFA7C5E1C7}" type="presParOf" srcId="{51687AB0-F501-4A93-B509-9BA73030DCEB}" destId="{FA6A4417-B729-4C5B-80D0-43CE7907A559}" srcOrd="2" destOrd="0" presId="urn:microsoft.com/office/officeart/2005/8/layout/pyramid2"/>
    <dgm:cxn modelId="{F4098410-4D4B-47CC-90D7-0899D80A4D01}" type="presParOf" srcId="{51687AB0-F501-4A93-B509-9BA73030DCEB}" destId="{B198D13A-CB3D-4E3E-AC85-92F535416A24}" srcOrd="3" destOrd="0" presId="urn:microsoft.com/office/officeart/2005/8/layout/pyramid2"/>
    <dgm:cxn modelId="{7EADCB36-DA5E-4551-BDFF-B9608D329306}" type="presParOf" srcId="{51687AB0-F501-4A93-B509-9BA73030DCEB}" destId="{C5B81B12-C9D9-4133-A2E6-29988FD821D9}" srcOrd="4" destOrd="0" presId="urn:microsoft.com/office/officeart/2005/8/layout/pyramid2"/>
    <dgm:cxn modelId="{24278BC4-7767-4C81-9983-5B6E7A94AB40}" type="presParOf" srcId="{51687AB0-F501-4A93-B509-9BA73030DCEB}" destId="{A4C7D17A-AC6B-4D4D-B54C-E16249DEF43F}" srcOrd="5" destOrd="0" presId="urn:microsoft.com/office/officeart/2005/8/layout/pyramid2"/>
    <dgm:cxn modelId="{BEEB449B-8E0C-44CE-A6FD-67EFF4BA2A4A}" type="presParOf" srcId="{51687AB0-F501-4A93-B509-9BA73030DCEB}" destId="{471122E0-84DF-484C-B429-8C62488F2F1E}" srcOrd="6" destOrd="0" presId="urn:microsoft.com/office/officeart/2005/8/layout/pyramid2"/>
    <dgm:cxn modelId="{48982F8E-2981-4898-91F2-914B7264E82A}" type="presParOf" srcId="{51687AB0-F501-4A93-B509-9BA73030DCEB}" destId="{C056087A-AA93-4EA7-8224-853E84CDDE06}" srcOrd="7" destOrd="0" presId="urn:microsoft.com/office/officeart/2005/8/layout/pyramid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AF041-F029-4779-A8ED-FAB7A69A045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F40F069-15EA-492E-8000-E48C2E39AA63}">
      <dgm:prSet phldrT="[Tekst]"/>
      <dgm:spPr>
        <a:solidFill>
          <a:srgbClr val="7030A0"/>
        </a:solidFill>
      </dgm:spPr>
      <dgm:t>
        <a:bodyPr/>
        <a:lstStyle/>
        <a:p>
          <a:r>
            <a:rPr lang="hr-HR" dirty="0" smtClean="0"/>
            <a:t>Nadređeni</a:t>
          </a:r>
          <a:endParaRPr lang="hr-HR" dirty="0"/>
        </a:p>
      </dgm:t>
    </dgm:pt>
    <dgm:pt modelId="{509E3A85-B27C-48A8-B7F2-B4BF744006D3}" type="parTrans" cxnId="{D35AED03-BE01-42B3-8410-F2ED606A15D1}">
      <dgm:prSet/>
      <dgm:spPr/>
      <dgm:t>
        <a:bodyPr/>
        <a:lstStyle/>
        <a:p>
          <a:endParaRPr lang="hr-HR"/>
        </a:p>
      </dgm:t>
    </dgm:pt>
    <dgm:pt modelId="{5D66556D-1A55-4D87-8E64-CE4ECFB162AE}" type="sibTrans" cxnId="{D35AED03-BE01-42B3-8410-F2ED606A15D1}">
      <dgm:prSet/>
      <dgm:spPr/>
      <dgm:t>
        <a:bodyPr/>
        <a:lstStyle/>
        <a:p>
          <a:r>
            <a:rPr lang="hr-HR" dirty="0" smtClean="0"/>
            <a:t>Predsjednik</a:t>
          </a:r>
          <a:endParaRPr lang="hr-HR" dirty="0"/>
        </a:p>
      </dgm:t>
    </dgm:pt>
    <dgm:pt modelId="{BFE6EB14-485A-464B-A2BF-1690022CB0F0}" type="asst">
      <dgm:prSet phldrT="[Tekst]"/>
      <dgm:spPr>
        <a:solidFill>
          <a:srgbClr val="C00000"/>
        </a:solidFill>
      </dgm:spPr>
      <dgm:t>
        <a:bodyPr/>
        <a:lstStyle/>
        <a:p>
          <a:r>
            <a:rPr lang="hr-HR" dirty="0" smtClean="0"/>
            <a:t>Pomoćnik</a:t>
          </a:r>
          <a:endParaRPr lang="hr-HR" dirty="0"/>
        </a:p>
      </dgm:t>
    </dgm:pt>
    <dgm:pt modelId="{C76D88CB-230A-4DE4-AB9C-1D4C7FF2B7DC}" type="parTrans" cxnId="{3F35032B-DF0F-481D-9841-4841516BACE5}">
      <dgm:prSet/>
      <dgm:spPr/>
      <dgm:t>
        <a:bodyPr/>
        <a:lstStyle/>
        <a:p>
          <a:endParaRPr lang="hr-HR"/>
        </a:p>
      </dgm:t>
    </dgm:pt>
    <dgm:pt modelId="{A126B9AE-697D-460E-89B4-DC1D6FB05C5A}" type="sibTrans" cxnId="{3F35032B-DF0F-481D-9841-4841516BACE5}">
      <dgm:prSet/>
      <dgm:spPr/>
      <dgm:t>
        <a:bodyPr/>
        <a:lstStyle/>
        <a:p>
          <a:r>
            <a:rPr lang="hr-HR" dirty="0" smtClean="0"/>
            <a:t>Zamjenik</a:t>
          </a:r>
          <a:endParaRPr lang="hr-HR" dirty="0"/>
        </a:p>
      </dgm:t>
    </dgm:pt>
    <dgm:pt modelId="{945543FB-A4B1-41C6-9466-88BEADE9E464}">
      <dgm:prSet phldrT="[Tekst]"/>
      <dgm:spPr>
        <a:solidFill>
          <a:srgbClr val="0070C0"/>
        </a:solidFill>
      </dgm:spPr>
      <dgm:t>
        <a:bodyPr/>
        <a:lstStyle/>
        <a:p>
          <a:r>
            <a:rPr lang="hr-HR" dirty="0" smtClean="0"/>
            <a:t>Podređeni</a:t>
          </a:r>
          <a:endParaRPr lang="hr-HR" dirty="0"/>
        </a:p>
      </dgm:t>
    </dgm:pt>
    <dgm:pt modelId="{66D8BC76-95B7-4A9C-BC7C-10C5C904B046}" type="parTrans" cxnId="{8CBB9C88-DBAD-4170-BB19-EE0E3946E4C2}">
      <dgm:prSet/>
      <dgm:spPr/>
      <dgm:t>
        <a:bodyPr/>
        <a:lstStyle/>
        <a:p>
          <a:endParaRPr lang="hr-HR"/>
        </a:p>
      </dgm:t>
    </dgm:pt>
    <dgm:pt modelId="{14D213D6-9ED4-4207-8CA4-8689594AC65F}" type="sibTrans" cxnId="{8CBB9C88-DBAD-4170-BB19-EE0E3946E4C2}">
      <dgm:prSet/>
      <dgm:spPr/>
      <dgm:t>
        <a:bodyPr/>
        <a:lstStyle/>
        <a:p>
          <a:r>
            <a:rPr lang="hr-HR" dirty="0" smtClean="0"/>
            <a:t>Ministar</a:t>
          </a:r>
          <a:endParaRPr lang="hr-HR" dirty="0"/>
        </a:p>
      </dgm:t>
    </dgm:pt>
    <dgm:pt modelId="{0113DB32-E173-445B-9F0A-5FD2E7448DE3}">
      <dgm:prSet phldrT="[Tekst]"/>
      <dgm:spPr>
        <a:solidFill>
          <a:srgbClr val="0070C0"/>
        </a:solidFill>
      </dgm:spPr>
      <dgm:t>
        <a:bodyPr/>
        <a:lstStyle/>
        <a:p>
          <a:r>
            <a:rPr lang="hr-HR" dirty="0" smtClean="0"/>
            <a:t>Podređeni</a:t>
          </a:r>
          <a:endParaRPr lang="hr-HR" dirty="0"/>
        </a:p>
      </dgm:t>
    </dgm:pt>
    <dgm:pt modelId="{27A43B04-D400-4E26-9ECD-3A529A57D601}" type="parTrans" cxnId="{E05E9171-8207-4679-ACB4-63232E70764E}">
      <dgm:prSet/>
      <dgm:spPr/>
      <dgm:t>
        <a:bodyPr/>
        <a:lstStyle/>
        <a:p>
          <a:endParaRPr lang="hr-HR"/>
        </a:p>
      </dgm:t>
    </dgm:pt>
    <dgm:pt modelId="{BE507F5F-50F4-4571-8DA3-F4631F7FB573}" type="sibTrans" cxnId="{E05E9171-8207-4679-ACB4-63232E70764E}">
      <dgm:prSet/>
      <dgm:spPr/>
      <dgm:t>
        <a:bodyPr/>
        <a:lstStyle/>
        <a:p>
          <a:r>
            <a:rPr lang="hr-HR" dirty="0" smtClean="0"/>
            <a:t>Ministar</a:t>
          </a:r>
          <a:endParaRPr lang="hr-HR" dirty="0"/>
        </a:p>
      </dgm:t>
    </dgm:pt>
    <dgm:pt modelId="{A1F41108-E8CD-454E-B265-CB8059EE8916}">
      <dgm:prSet phldrT="[Tekst]"/>
      <dgm:spPr>
        <a:solidFill>
          <a:srgbClr val="0070C0"/>
        </a:solidFill>
      </dgm:spPr>
      <dgm:t>
        <a:bodyPr/>
        <a:lstStyle/>
        <a:p>
          <a:r>
            <a:rPr lang="hr-HR" dirty="0" smtClean="0"/>
            <a:t>Podređeni</a:t>
          </a:r>
          <a:endParaRPr lang="hr-HR" dirty="0"/>
        </a:p>
      </dgm:t>
    </dgm:pt>
    <dgm:pt modelId="{FF176356-B771-4452-A12A-61C179565C49}" type="parTrans" cxnId="{DCE3CDDD-3812-4CCC-ACCE-517F614D9C1E}">
      <dgm:prSet/>
      <dgm:spPr/>
      <dgm:t>
        <a:bodyPr/>
        <a:lstStyle/>
        <a:p>
          <a:endParaRPr lang="hr-HR"/>
        </a:p>
      </dgm:t>
    </dgm:pt>
    <dgm:pt modelId="{87ADC334-4196-4869-BFAB-274887193BFD}" type="sibTrans" cxnId="{DCE3CDDD-3812-4CCC-ACCE-517F614D9C1E}">
      <dgm:prSet/>
      <dgm:spPr/>
      <dgm:t>
        <a:bodyPr/>
        <a:lstStyle/>
        <a:p>
          <a:r>
            <a:rPr lang="hr-HR" dirty="0" smtClean="0"/>
            <a:t>Ministar</a:t>
          </a:r>
          <a:endParaRPr lang="hr-HR" dirty="0"/>
        </a:p>
      </dgm:t>
    </dgm:pt>
    <dgm:pt modelId="{FD777B08-FE4D-40D5-857E-B5D28E302AAC}" type="pres">
      <dgm:prSet presAssocID="{EB0AF041-F029-4779-A8ED-FAB7A69A04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EB5A4D0-69B7-4E46-AD6D-938287A4DCA6}" type="pres">
      <dgm:prSet presAssocID="{6F40F069-15EA-492E-8000-E48C2E39AA63}" presName="hierRoot1" presStyleCnt="0">
        <dgm:presLayoutVars>
          <dgm:hierBranch val="init"/>
        </dgm:presLayoutVars>
      </dgm:prSet>
      <dgm:spPr/>
    </dgm:pt>
    <dgm:pt modelId="{8DE59D54-A348-4844-8628-F695ED8958A2}" type="pres">
      <dgm:prSet presAssocID="{6F40F069-15EA-492E-8000-E48C2E39AA63}" presName="rootComposite1" presStyleCnt="0"/>
      <dgm:spPr/>
    </dgm:pt>
    <dgm:pt modelId="{C3881645-EB22-4D49-B552-D87A9B49314A}" type="pres">
      <dgm:prSet presAssocID="{6F40F069-15EA-492E-8000-E48C2E39AA63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hr-HR"/>
        </a:p>
      </dgm:t>
    </dgm:pt>
    <dgm:pt modelId="{9CF3A9B3-6C6E-405E-8423-B0F151600350}" type="pres">
      <dgm:prSet presAssocID="{6F40F069-15EA-492E-8000-E48C2E39AA63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48F9745D-E6FA-4227-9389-FB555BD03343}" type="pres">
      <dgm:prSet presAssocID="{6F40F069-15EA-492E-8000-E48C2E39AA63}" presName="rootConnector1" presStyleLbl="node1" presStyleIdx="0" presStyleCnt="3"/>
      <dgm:spPr/>
      <dgm:t>
        <a:bodyPr/>
        <a:lstStyle/>
        <a:p>
          <a:endParaRPr lang="hr-HR"/>
        </a:p>
      </dgm:t>
    </dgm:pt>
    <dgm:pt modelId="{E2FAF138-E752-4B50-B5CA-A212F27941CA}" type="pres">
      <dgm:prSet presAssocID="{6F40F069-15EA-492E-8000-E48C2E39AA63}" presName="hierChild2" presStyleCnt="0"/>
      <dgm:spPr/>
    </dgm:pt>
    <dgm:pt modelId="{445ED397-B70B-4EBE-895B-C9F8AC29BF18}" type="pres">
      <dgm:prSet presAssocID="{66D8BC76-95B7-4A9C-BC7C-10C5C904B046}" presName="Name37" presStyleLbl="parChTrans1D2" presStyleIdx="0" presStyleCnt="4"/>
      <dgm:spPr/>
      <dgm:t>
        <a:bodyPr/>
        <a:lstStyle/>
        <a:p>
          <a:endParaRPr lang="hr-HR"/>
        </a:p>
      </dgm:t>
    </dgm:pt>
    <dgm:pt modelId="{8BDFC7D0-325C-44B2-BC6C-B29CFCF0AAAB}" type="pres">
      <dgm:prSet presAssocID="{945543FB-A4B1-41C6-9466-88BEADE9E464}" presName="hierRoot2" presStyleCnt="0">
        <dgm:presLayoutVars>
          <dgm:hierBranch val="init"/>
        </dgm:presLayoutVars>
      </dgm:prSet>
      <dgm:spPr/>
    </dgm:pt>
    <dgm:pt modelId="{EB669D6B-C336-4D0B-ACF2-5C465380009E}" type="pres">
      <dgm:prSet presAssocID="{945543FB-A4B1-41C6-9466-88BEADE9E464}" presName="rootComposite" presStyleCnt="0"/>
      <dgm:spPr/>
    </dgm:pt>
    <dgm:pt modelId="{298013E2-7F76-44BC-8E36-D65857456393}" type="pres">
      <dgm:prSet presAssocID="{945543FB-A4B1-41C6-9466-88BEADE9E464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hr-HR"/>
        </a:p>
      </dgm:t>
    </dgm:pt>
    <dgm:pt modelId="{73742E22-E3B7-40DD-B403-95B6B8864323}" type="pres">
      <dgm:prSet presAssocID="{945543FB-A4B1-41C6-9466-88BEADE9E464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70742173-03E1-4ED4-A738-5B76265CC84E}" type="pres">
      <dgm:prSet presAssocID="{945543FB-A4B1-41C6-9466-88BEADE9E464}" presName="rootConnector" presStyleLbl="node2" presStyleIdx="0" presStyleCnt="0"/>
      <dgm:spPr/>
      <dgm:t>
        <a:bodyPr/>
        <a:lstStyle/>
        <a:p>
          <a:endParaRPr lang="hr-HR"/>
        </a:p>
      </dgm:t>
    </dgm:pt>
    <dgm:pt modelId="{BDDC8683-4C0E-4DA2-8F09-00122FEEAAAE}" type="pres">
      <dgm:prSet presAssocID="{945543FB-A4B1-41C6-9466-88BEADE9E464}" presName="hierChild4" presStyleCnt="0"/>
      <dgm:spPr/>
    </dgm:pt>
    <dgm:pt modelId="{E19A8330-F884-4A5B-9762-2F35A3C2EAF1}" type="pres">
      <dgm:prSet presAssocID="{945543FB-A4B1-41C6-9466-88BEADE9E464}" presName="hierChild5" presStyleCnt="0"/>
      <dgm:spPr/>
    </dgm:pt>
    <dgm:pt modelId="{0DFC24C4-2C57-4F4B-ACD7-6822EF8CD21E}" type="pres">
      <dgm:prSet presAssocID="{27A43B04-D400-4E26-9ECD-3A529A57D601}" presName="Name37" presStyleLbl="parChTrans1D2" presStyleIdx="1" presStyleCnt="4"/>
      <dgm:spPr/>
      <dgm:t>
        <a:bodyPr/>
        <a:lstStyle/>
        <a:p>
          <a:endParaRPr lang="hr-HR"/>
        </a:p>
      </dgm:t>
    </dgm:pt>
    <dgm:pt modelId="{3ECD671C-B26A-496A-A2B9-DC3C1BE49D8B}" type="pres">
      <dgm:prSet presAssocID="{0113DB32-E173-445B-9F0A-5FD2E7448DE3}" presName="hierRoot2" presStyleCnt="0">
        <dgm:presLayoutVars>
          <dgm:hierBranch val="init"/>
        </dgm:presLayoutVars>
      </dgm:prSet>
      <dgm:spPr/>
    </dgm:pt>
    <dgm:pt modelId="{F4125F35-C182-4010-B1AD-2444E2B4A818}" type="pres">
      <dgm:prSet presAssocID="{0113DB32-E173-445B-9F0A-5FD2E7448DE3}" presName="rootComposite" presStyleCnt="0"/>
      <dgm:spPr/>
    </dgm:pt>
    <dgm:pt modelId="{C2EC1908-5497-41EC-A026-0038F4167A35}" type="pres">
      <dgm:prSet presAssocID="{0113DB32-E173-445B-9F0A-5FD2E7448DE3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hr-HR"/>
        </a:p>
      </dgm:t>
    </dgm:pt>
    <dgm:pt modelId="{62967E4D-8FE4-4D7F-9BF8-BF44EBAE879E}" type="pres">
      <dgm:prSet presAssocID="{0113DB32-E173-445B-9F0A-5FD2E7448DE3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08DAAB10-E0EE-4FD7-A31E-BED825E0CE76}" type="pres">
      <dgm:prSet presAssocID="{0113DB32-E173-445B-9F0A-5FD2E7448DE3}" presName="rootConnector" presStyleLbl="node2" presStyleIdx="0" presStyleCnt="0"/>
      <dgm:spPr/>
      <dgm:t>
        <a:bodyPr/>
        <a:lstStyle/>
        <a:p>
          <a:endParaRPr lang="hr-HR"/>
        </a:p>
      </dgm:t>
    </dgm:pt>
    <dgm:pt modelId="{833C11E9-FC82-4263-B10D-B1D6CB1BBC06}" type="pres">
      <dgm:prSet presAssocID="{0113DB32-E173-445B-9F0A-5FD2E7448DE3}" presName="hierChild4" presStyleCnt="0"/>
      <dgm:spPr/>
    </dgm:pt>
    <dgm:pt modelId="{5BCD11FA-5FB3-4CE4-8EB6-361E3C1C3F38}" type="pres">
      <dgm:prSet presAssocID="{0113DB32-E173-445B-9F0A-5FD2E7448DE3}" presName="hierChild5" presStyleCnt="0"/>
      <dgm:spPr/>
    </dgm:pt>
    <dgm:pt modelId="{288E3295-8DB9-4DDC-A4A5-38B1A93296E8}" type="pres">
      <dgm:prSet presAssocID="{FF176356-B771-4452-A12A-61C179565C49}" presName="Name37" presStyleLbl="parChTrans1D2" presStyleIdx="2" presStyleCnt="4"/>
      <dgm:spPr/>
      <dgm:t>
        <a:bodyPr/>
        <a:lstStyle/>
        <a:p>
          <a:endParaRPr lang="hr-HR"/>
        </a:p>
      </dgm:t>
    </dgm:pt>
    <dgm:pt modelId="{F2AAE3B6-2BCC-47A1-A404-FBB125E6EEC3}" type="pres">
      <dgm:prSet presAssocID="{A1F41108-E8CD-454E-B265-CB8059EE8916}" presName="hierRoot2" presStyleCnt="0">
        <dgm:presLayoutVars>
          <dgm:hierBranch val="init"/>
        </dgm:presLayoutVars>
      </dgm:prSet>
      <dgm:spPr/>
    </dgm:pt>
    <dgm:pt modelId="{98B2B105-F090-4A5E-B3F7-E94225AEA676}" type="pres">
      <dgm:prSet presAssocID="{A1F41108-E8CD-454E-B265-CB8059EE8916}" presName="rootComposite" presStyleCnt="0"/>
      <dgm:spPr/>
    </dgm:pt>
    <dgm:pt modelId="{14C79860-1139-4FD2-9512-678112F4AB5B}" type="pres">
      <dgm:prSet presAssocID="{A1F41108-E8CD-454E-B265-CB8059EE8916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hr-HR"/>
        </a:p>
      </dgm:t>
    </dgm:pt>
    <dgm:pt modelId="{A902CAD9-6D65-44DE-BA1D-8E74F93D7E1A}" type="pres">
      <dgm:prSet presAssocID="{A1F41108-E8CD-454E-B265-CB8059EE8916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B93D8F8F-01CF-45A7-9B95-399BE1BCE7C6}" type="pres">
      <dgm:prSet presAssocID="{A1F41108-E8CD-454E-B265-CB8059EE8916}" presName="rootConnector" presStyleLbl="node2" presStyleIdx="0" presStyleCnt="0"/>
      <dgm:spPr/>
      <dgm:t>
        <a:bodyPr/>
        <a:lstStyle/>
        <a:p>
          <a:endParaRPr lang="hr-HR"/>
        </a:p>
      </dgm:t>
    </dgm:pt>
    <dgm:pt modelId="{4F89FD68-CFDF-4D22-AFB3-714CC5358894}" type="pres">
      <dgm:prSet presAssocID="{A1F41108-E8CD-454E-B265-CB8059EE8916}" presName="hierChild4" presStyleCnt="0"/>
      <dgm:spPr/>
    </dgm:pt>
    <dgm:pt modelId="{73C43FAC-7E63-4976-8E94-F4638133ADB8}" type="pres">
      <dgm:prSet presAssocID="{A1F41108-E8CD-454E-B265-CB8059EE8916}" presName="hierChild5" presStyleCnt="0"/>
      <dgm:spPr/>
    </dgm:pt>
    <dgm:pt modelId="{9F7D47A9-9E1A-4AAF-9E84-8CB860B8FF0E}" type="pres">
      <dgm:prSet presAssocID="{6F40F069-15EA-492E-8000-E48C2E39AA63}" presName="hierChild3" presStyleCnt="0"/>
      <dgm:spPr/>
    </dgm:pt>
    <dgm:pt modelId="{21C98EFB-0AC8-4532-892F-FF7C22DD4911}" type="pres">
      <dgm:prSet presAssocID="{C76D88CB-230A-4DE4-AB9C-1D4C7FF2B7DC}" presName="Name96" presStyleLbl="parChTrans1D2" presStyleIdx="3" presStyleCnt="4"/>
      <dgm:spPr/>
      <dgm:t>
        <a:bodyPr/>
        <a:lstStyle/>
        <a:p>
          <a:endParaRPr lang="hr-HR"/>
        </a:p>
      </dgm:t>
    </dgm:pt>
    <dgm:pt modelId="{C3CFB68A-D7A7-40E4-B7B4-41C4A38AC2A6}" type="pres">
      <dgm:prSet presAssocID="{BFE6EB14-485A-464B-A2BF-1690022CB0F0}" presName="hierRoot3" presStyleCnt="0">
        <dgm:presLayoutVars>
          <dgm:hierBranch val="init"/>
        </dgm:presLayoutVars>
      </dgm:prSet>
      <dgm:spPr/>
    </dgm:pt>
    <dgm:pt modelId="{CAA56650-4FE7-4869-83E7-4717CB642C6B}" type="pres">
      <dgm:prSet presAssocID="{BFE6EB14-485A-464B-A2BF-1690022CB0F0}" presName="rootComposite3" presStyleCnt="0"/>
      <dgm:spPr/>
    </dgm:pt>
    <dgm:pt modelId="{66FCBB5F-22E5-443F-8834-B41D4996942A}" type="pres">
      <dgm:prSet presAssocID="{BFE6EB14-485A-464B-A2BF-1690022CB0F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70C1D9-B2C8-4C18-9464-60E302AB1C7E}" type="pres">
      <dgm:prSet presAssocID="{BFE6EB14-485A-464B-A2BF-1690022CB0F0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392B2814-3DE7-4746-9C2C-1F31CC6FD075}" type="pres">
      <dgm:prSet presAssocID="{BFE6EB14-485A-464B-A2BF-1690022CB0F0}" presName="rootConnector3" presStyleLbl="asst1" presStyleIdx="0" presStyleCnt="1"/>
      <dgm:spPr/>
      <dgm:t>
        <a:bodyPr/>
        <a:lstStyle/>
        <a:p>
          <a:endParaRPr lang="hr-HR"/>
        </a:p>
      </dgm:t>
    </dgm:pt>
    <dgm:pt modelId="{E6C10AEE-0366-419B-8DCC-4AA694827C3F}" type="pres">
      <dgm:prSet presAssocID="{BFE6EB14-485A-464B-A2BF-1690022CB0F0}" presName="hierChild6" presStyleCnt="0"/>
      <dgm:spPr/>
    </dgm:pt>
    <dgm:pt modelId="{59AE781A-EBC5-4613-B4F8-F70DEB960C99}" type="pres">
      <dgm:prSet presAssocID="{BFE6EB14-485A-464B-A2BF-1690022CB0F0}" presName="hierChild7" presStyleCnt="0"/>
      <dgm:spPr/>
    </dgm:pt>
  </dgm:ptLst>
  <dgm:cxnLst>
    <dgm:cxn modelId="{6A0C6A35-2C8C-49F9-AE91-D38270E2D57F}" type="presOf" srcId="{0113DB32-E173-445B-9F0A-5FD2E7448DE3}" destId="{C2EC1908-5497-41EC-A026-0038F4167A35}" srcOrd="0" destOrd="0" presId="urn:microsoft.com/office/officeart/2008/layout/NameandTitleOrganizationalChart"/>
    <dgm:cxn modelId="{511327F9-0CEB-4000-9442-DD01C35A452A}" type="presOf" srcId="{14D213D6-9ED4-4207-8CA4-8689594AC65F}" destId="{73742E22-E3B7-40DD-B403-95B6B8864323}" srcOrd="0" destOrd="0" presId="urn:microsoft.com/office/officeart/2008/layout/NameandTitleOrganizationalChart"/>
    <dgm:cxn modelId="{3F35032B-DF0F-481D-9841-4841516BACE5}" srcId="{6F40F069-15EA-492E-8000-E48C2E39AA63}" destId="{BFE6EB14-485A-464B-A2BF-1690022CB0F0}" srcOrd="0" destOrd="0" parTransId="{C76D88CB-230A-4DE4-AB9C-1D4C7FF2B7DC}" sibTransId="{A126B9AE-697D-460E-89B4-DC1D6FB05C5A}"/>
    <dgm:cxn modelId="{71501E18-8214-4E5B-AEEA-0F9A7FD579A3}" type="presOf" srcId="{BFE6EB14-485A-464B-A2BF-1690022CB0F0}" destId="{392B2814-3DE7-4746-9C2C-1F31CC6FD075}" srcOrd="1" destOrd="0" presId="urn:microsoft.com/office/officeart/2008/layout/NameandTitleOrganizationalChart"/>
    <dgm:cxn modelId="{60BDE6B3-2E14-4D5A-AF7E-30C397133791}" type="presOf" srcId="{945543FB-A4B1-41C6-9466-88BEADE9E464}" destId="{70742173-03E1-4ED4-A738-5B76265CC84E}" srcOrd="1" destOrd="0" presId="urn:microsoft.com/office/officeart/2008/layout/NameandTitleOrganizationalChart"/>
    <dgm:cxn modelId="{85270C34-6EF1-43B6-B03D-994C88E7BB0A}" type="presOf" srcId="{A126B9AE-697D-460E-89B4-DC1D6FB05C5A}" destId="{1E70C1D9-B2C8-4C18-9464-60E302AB1C7E}" srcOrd="0" destOrd="0" presId="urn:microsoft.com/office/officeart/2008/layout/NameandTitleOrganizationalChart"/>
    <dgm:cxn modelId="{E05E9171-8207-4679-ACB4-63232E70764E}" srcId="{6F40F069-15EA-492E-8000-E48C2E39AA63}" destId="{0113DB32-E173-445B-9F0A-5FD2E7448DE3}" srcOrd="2" destOrd="0" parTransId="{27A43B04-D400-4E26-9ECD-3A529A57D601}" sibTransId="{BE507F5F-50F4-4571-8DA3-F4631F7FB573}"/>
    <dgm:cxn modelId="{EA020FDA-E581-4D40-9A48-87F5668D001A}" type="presOf" srcId="{0113DB32-E173-445B-9F0A-5FD2E7448DE3}" destId="{08DAAB10-E0EE-4FD7-A31E-BED825E0CE76}" srcOrd="1" destOrd="0" presId="urn:microsoft.com/office/officeart/2008/layout/NameandTitleOrganizationalChart"/>
    <dgm:cxn modelId="{3C8B97DA-FE6E-4FE2-A7D8-F7826ECD0CFA}" type="presOf" srcId="{27A43B04-D400-4E26-9ECD-3A529A57D601}" destId="{0DFC24C4-2C57-4F4B-ACD7-6822EF8CD21E}" srcOrd="0" destOrd="0" presId="urn:microsoft.com/office/officeart/2008/layout/NameandTitleOrganizationalChart"/>
    <dgm:cxn modelId="{D2042822-F1C2-40DD-ACA9-14F77512D1FA}" type="presOf" srcId="{A1F41108-E8CD-454E-B265-CB8059EE8916}" destId="{14C79860-1139-4FD2-9512-678112F4AB5B}" srcOrd="0" destOrd="0" presId="urn:microsoft.com/office/officeart/2008/layout/NameandTitleOrganizationalChart"/>
    <dgm:cxn modelId="{6EE99CE9-4E44-4141-8794-8C6E7D9C4B32}" type="presOf" srcId="{945543FB-A4B1-41C6-9466-88BEADE9E464}" destId="{298013E2-7F76-44BC-8E36-D65857456393}" srcOrd="0" destOrd="0" presId="urn:microsoft.com/office/officeart/2008/layout/NameandTitleOrganizationalChart"/>
    <dgm:cxn modelId="{04CA2130-BC28-4132-8F81-278EE63092E9}" type="presOf" srcId="{FF176356-B771-4452-A12A-61C179565C49}" destId="{288E3295-8DB9-4DDC-A4A5-38B1A93296E8}" srcOrd="0" destOrd="0" presId="urn:microsoft.com/office/officeart/2008/layout/NameandTitleOrganizationalChart"/>
    <dgm:cxn modelId="{D0C364C6-4195-4DE5-AA5F-8D1C6FCCBD64}" type="presOf" srcId="{66D8BC76-95B7-4A9C-BC7C-10C5C904B046}" destId="{445ED397-B70B-4EBE-895B-C9F8AC29BF18}" srcOrd="0" destOrd="0" presId="urn:microsoft.com/office/officeart/2008/layout/NameandTitleOrganizationalChart"/>
    <dgm:cxn modelId="{EAF15E12-EC7D-4668-B80E-BEB1E302E26C}" type="presOf" srcId="{5D66556D-1A55-4D87-8E64-CE4ECFB162AE}" destId="{9CF3A9B3-6C6E-405E-8423-B0F151600350}" srcOrd="0" destOrd="0" presId="urn:microsoft.com/office/officeart/2008/layout/NameandTitleOrganizationalChart"/>
    <dgm:cxn modelId="{DCE3CDDD-3812-4CCC-ACCE-517F614D9C1E}" srcId="{6F40F069-15EA-492E-8000-E48C2E39AA63}" destId="{A1F41108-E8CD-454E-B265-CB8059EE8916}" srcOrd="3" destOrd="0" parTransId="{FF176356-B771-4452-A12A-61C179565C49}" sibTransId="{87ADC334-4196-4869-BFAB-274887193BFD}"/>
    <dgm:cxn modelId="{8CBB9C88-DBAD-4170-BB19-EE0E3946E4C2}" srcId="{6F40F069-15EA-492E-8000-E48C2E39AA63}" destId="{945543FB-A4B1-41C6-9466-88BEADE9E464}" srcOrd="1" destOrd="0" parTransId="{66D8BC76-95B7-4A9C-BC7C-10C5C904B046}" sibTransId="{14D213D6-9ED4-4207-8CA4-8689594AC65F}"/>
    <dgm:cxn modelId="{5AEC42E4-8D39-41EB-8445-68B99513EBE0}" type="presOf" srcId="{C76D88CB-230A-4DE4-AB9C-1D4C7FF2B7DC}" destId="{21C98EFB-0AC8-4532-892F-FF7C22DD4911}" srcOrd="0" destOrd="0" presId="urn:microsoft.com/office/officeart/2008/layout/NameandTitleOrganizationalChart"/>
    <dgm:cxn modelId="{755E2F77-B9CB-4156-B0E0-FFF58D2F3A09}" type="presOf" srcId="{6F40F069-15EA-492E-8000-E48C2E39AA63}" destId="{C3881645-EB22-4D49-B552-D87A9B49314A}" srcOrd="0" destOrd="0" presId="urn:microsoft.com/office/officeart/2008/layout/NameandTitleOrganizationalChart"/>
    <dgm:cxn modelId="{D35AED03-BE01-42B3-8410-F2ED606A15D1}" srcId="{EB0AF041-F029-4779-A8ED-FAB7A69A0459}" destId="{6F40F069-15EA-492E-8000-E48C2E39AA63}" srcOrd="0" destOrd="0" parTransId="{509E3A85-B27C-48A8-B7F2-B4BF744006D3}" sibTransId="{5D66556D-1A55-4D87-8E64-CE4ECFB162AE}"/>
    <dgm:cxn modelId="{1B7268CF-0658-4C9D-8CBD-D2966D5B5236}" type="presOf" srcId="{EB0AF041-F029-4779-A8ED-FAB7A69A0459}" destId="{FD777B08-FE4D-40D5-857E-B5D28E302AAC}" srcOrd="0" destOrd="0" presId="urn:microsoft.com/office/officeart/2008/layout/NameandTitleOrganizationalChart"/>
    <dgm:cxn modelId="{EADCBEA2-0BDE-4C9C-83E1-52D951403D03}" type="presOf" srcId="{BFE6EB14-485A-464B-A2BF-1690022CB0F0}" destId="{66FCBB5F-22E5-443F-8834-B41D4996942A}" srcOrd="0" destOrd="0" presId="urn:microsoft.com/office/officeart/2008/layout/NameandTitleOrganizationalChart"/>
    <dgm:cxn modelId="{F41FC308-C01C-4352-A7FE-4BD0F50C3706}" type="presOf" srcId="{BE507F5F-50F4-4571-8DA3-F4631F7FB573}" destId="{62967E4D-8FE4-4D7F-9BF8-BF44EBAE879E}" srcOrd="0" destOrd="0" presId="urn:microsoft.com/office/officeart/2008/layout/NameandTitleOrganizationalChart"/>
    <dgm:cxn modelId="{2FA9A521-17EB-4CCE-A18A-9EE22EF13948}" type="presOf" srcId="{6F40F069-15EA-492E-8000-E48C2E39AA63}" destId="{48F9745D-E6FA-4227-9389-FB555BD03343}" srcOrd="1" destOrd="0" presId="urn:microsoft.com/office/officeart/2008/layout/NameandTitleOrganizationalChart"/>
    <dgm:cxn modelId="{81542838-F91A-4381-A47B-9A8275F9FF86}" type="presOf" srcId="{A1F41108-E8CD-454E-B265-CB8059EE8916}" destId="{B93D8F8F-01CF-45A7-9B95-399BE1BCE7C6}" srcOrd="1" destOrd="0" presId="urn:microsoft.com/office/officeart/2008/layout/NameandTitleOrganizationalChart"/>
    <dgm:cxn modelId="{5BB7B792-6258-453F-B027-ED67E273E965}" type="presOf" srcId="{87ADC334-4196-4869-BFAB-274887193BFD}" destId="{A902CAD9-6D65-44DE-BA1D-8E74F93D7E1A}" srcOrd="0" destOrd="0" presId="urn:microsoft.com/office/officeart/2008/layout/NameandTitleOrganizationalChart"/>
    <dgm:cxn modelId="{A00C3C20-033E-4464-ADB1-B5F43E6CCED8}" type="presParOf" srcId="{FD777B08-FE4D-40D5-857E-B5D28E302AAC}" destId="{DEB5A4D0-69B7-4E46-AD6D-938287A4DCA6}" srcOrd="0" destOrd="0" presId="urn:microsoft.com/office/officeart/2008/layout/NameandTitleOrganizationalChart"/>
    <dgm:cxn modelId="{316E57A1-8007-4835-961E-2CE35F75DF02}" type="presParOf" srcId="{DEB5A4D0-69B7-4E46-AD6D-938287A4DCA6}" destId="{8DE59D54-A348-4844-8628-F695ED8958A2}" srcOrd="0" destOrd="0" presId="urn:microsoft.com/office/officeart/2008/layout/NameandTitleOrganizationalChart"/>
    <dgm:cxn modelId="{BAE6B937-9270-40A0-8390-1B093CD3AB66}" type="presParOf" srcId="{8DE59D54-A348-4844-8628-F695ED8958A2}" destId="{C3881645-EB22-4D49-B552-D87A9B49314A}" srcOrd="0" destOrd="0" presId="urn:microsoft.com/office/officeart/2008/layout/NameandTitleOrganizationalChart"/>
    <dgm:cxn modelId="{893DF0BB-98CD-40B1-835F-6B66B64CE9F0}" type="presParOf" srcId="{8DE59D54-A348-4844-8628-F695ED8958A2}" destId="{9CF3A9B3-6C6E-405E-8423-B0F151600350}" srcOrd="1" destOrd="0" presId="urn:microsoft.com/office/officeart/2008/layout/NameandTitleOrganizationalChart"/>
    <dgm:cxn modelId="{F8ABCA43-5635-47C1-8999-CE8C20C366D4}" type="presParOf" srcId="{8DE59D54-A348-4844-8628-F695ED8958A2}" destId="{48F9745D-E6FA-4227-9389-FB555BD03343}" srcOrd="2" destOrd="0" presId="urn:microsoft.com/office/officeart/2008/layout/NameandTitleOrganizationalChart"/>
    <dgm:cxn modelId="{1E4747D9-24C5-4E93-AF2D-F9C651785B13}" type="presParOf" srcId="{DEB5A4D0-69B7-4E46-AD6D-938287A4DCA6}" destId="{E2FAF138-E752-4B50-B5CA-A212F27941CA}" srcOrd="1" destOrd="0" presId="urn:microsoft.com/office/officeart/2008/layout/NameandTitleOrganizationalChart"/>
    <dgm:cxn modelId="{CD550FA9-DE30-45E7-A977-B2C8FDB9EC4E}" type="presParOf" srcId="{E2FAF138-E752-4B50-B5CA-A212F27941CA}" destId="{445ED397-B70B-4EBE-895B-C9F8AC29BF18}" srcOrd="0" destOrd="0" presId="urn:microsoft.com/office/officeart/2008/layout/NameandTitleOrganizationalChart"/>
    <dgm:cxn modelId="{E7185144-973E-4432-82E6-EE087000AA52}" type="presParOf" srcId="{E2FAF138-E752-4B50-B5CA-A212F27941CA}" destId="{8BDFC7D0-325C-44B2-BC6C-B29CFCF0AAAB}" srcOrd="1" destOrd="0" presId="urn:microsoft.com/office/officeart/2008/layout/NameandTitleOrganizationalChart"/>
    <dgm:cxn modelId="{B73A77D2-E4D7-4D40-AE01-D907586BB1DE}" type="presParOf" srcId="{8BDFC7D0-325C-44B2-BC6C-B29CFCF0AAAB}" destId="{EB669D6B-C336-4D0B-ACF2-5C465380009E}" srcOrd="0" destOrd="0" presId="urn:microsoft.com/office/officeart/2008/layout/NameandTitleOrganizationalChart"/>
    <dgm:cxn modelId="{44ABA1D8-109A-4AF1-BF9F-A53CF30C7184}" type="presParOf" srcId="{EB669D6B-C336-4D0B-ACF2-5C465380009E}" destId="{298013E2-7F76-44BC-8E36-D65857456393}" srcOrd="0" destOrd="0" presId="urn:microsoft.com/office/officeart/2008/layout/NameandTitleOrganizationalChart"/>
    <dgm:cxn modelId="{C9F2FB66-32E8-47B5-8151-1900501CD1C1}" type="presParOf" srcId="{EB669D6B-C336-4D0B-ACF2-5C465380009E}" destId="{73742E22-E3B7-40DD-B403-95B6B8864323}" srcOrd="1" destOrd="0" presId="urn:microsoft.com/office/officeart/2008/layout/NameandTitleOrganizationalChart"/>
    <dgm:cxn modelId="{D9613F75-CAE3-46D5-A0E6-6118EA26AF85}" type="presParOf" srcId="{EB669D6B-C336-4D0B-ACF2-5C465380009E}" destId="{70742173-03E1-4ED4-A738-5B76265CC84E}" srcOrd="2" destOrd="0" presId="urn:microsoft.com/office/officeart/2008/layout/NameandTitleOrganizationalChart"/>
    <dgm:cxn modelId="{32DF1BBF-008A-4990-A542-FA26B1250C2A}" type="presParOf" srcId="{8BDFC7D0-325C-44B2-BC6C-B29CFCF0AAAB}" destId="{BDDC8683-4C0E-4DA2-8F09-00122FEEAAAE}" srcOrd="1" destOrd="0" presId="urn:microsoft.com/office/officeart/2008/layout/NameandTitleOrganizationalChart"/>
    <dgm:cxn modelId="{2697D52B-79B1-4325-B206-A01B74997744}" type="presParOf" srcId="{8BDFC7D0-325C-44B2-BC6C-B29CFCF0AAAB}" destId="{E19A8330-F884-4A5B-9762-2F35A3C2EAF1}" srcOrd="2" destOrd="0" presId="urn:microsoft.com/office/officeart/2008/layout/NameandTitleOrganizationalChart"/>
    <dgm:cxn modelId="{0136B0BA-A0B4-4A09-9FAC-B2B5ED2B1181}" type="presParOf" srcId="{E2FAF138-E752-4B50-B5CA-A212F27941CA}" destId="{0DFC24C4-2C57-4F4B-ACD7-6822EF8CD21E}" srcOrd="2" destOrd="0" presId="urn:microsoft.com/office/officeart/2008/layout/NameandTitleOrganizationalChart"/>
    <dgm:cxn modelId="{CB00F2AE-C499-401B-9339-87F05AB04E2E}" type="presParOf" srcId="{E2FAF138-E752-4B50-B5CA-A212F27941CA}" destId="{3ECD671C-B26A-496A-A2B9-DC3C1BE49D8B}" srcOrd="3" destOrd="0" presId="urn:microsoft.com/office/officeart/2008/layout/NameandTitleOrganizationalChart"/>
    <dgm:cxn modelId="{F0DAA922-A89D-46C2-ABEC-C2201FDAB0A3}" type="presParOf" srcId="{3ECD671C-B26A-496A-A2B9-DC3C1BE49D8B}" destId="{F4125F35-C182-4010-B1AD-2444E2B4A818}" srcOrd="0" destOrd="0" presId="urn:microsoft.com/office/officeart/2008/layout/NameandTitleOrganizationalChart"/>
    <dgm:cxn modelId="{AB1F18B6-2D09-4F6F-B6DE-6910FE8EEB22}" type="presParOf" srcId="{F4125F35-C182-4010-B1AD-2444E2B4A818}" destId="{C2EC1908-5497-41EC-A026-0038F4167A35}" srcOrd="0" destOrd="0" presId="urn:microsoft.com/office/officeart/2008/layout/NameandTitleOrganizationalChart"/>
    <dgm:cxn modelId="{3ECD8C73-0566-43B2-A32D-2EC8B0B23689}" type="presParOf" srcId="{F4125F35-C182-4010-B1AD-2444E2B4A818}" destId="{62967E4D-8FE4-4D7F-9BF8-BF44EBAE879E}" srcOrd="1" destOrd="0" presId="urn:microsoft.com/office/officeart/2008/layout/NameandTitleOrganizationalChart"/>
    <dgm:cxn modelId="{941B3744-BDD0-4100-9CFD-0AD3688F09DE}" type="presParOf" srcId="{F4125F35-C182-4010-B1AD-2444E2B4A818}" destId="{08DAAB10-E0EE-4FD7-A31E-BED825E0CE76}" srcOrd="2" destOrd="0" presId="urn:microsoft.com/office/officeart/2008/layout/NameandTitleOrganizationalChart"/>
    <dgm:cxn modelId="{90479156-3F27-4478-BB68-38BC75E7372E}" type="presParOf" srcId="{3ECD671C-B26A-496A-A2B9-DC3C1BE49D8B}" destId="{833C11E9-FC82-4263-B10D-B1D6CB1BBC06}" srcOrd="1" destOrd="0" presId="urn:microsoft.com/office/officeart/2008/layout/NameandTitleOrganizationalChart"/>
    <dgm:cxn modelId="{985ED5D0-8C0F-47F8-946E-2B0EA3ADE3BB}" type="presParOf" srcId="{3ECD671C-B26A-496A-A2B9-DC3C1BE49D8B}" destId="{5BCD11FA-5FB3-4CE4-8EB6-361E3C1C3F38}" srcOrd="2" destOrd="0" presId="urn:microsoft.com/office/officeart/2008/layout/NameandTitleOrganizationalChart"/>
    <dgm:cxn modelId="{5DA942DD-C71E-483C-831F-3B77878EC346}" type="presParOf" srcId="{E2FAF138-E752-4B50-B5CA-A212F27941CA}" destId="{288E3295-8DB9-4DDC-A4A5-38B1A93296E8}" srcOrd="4" destOrd="0" presId="urn:microsoft.com/office/officeart/2008/layout/NameandTitleOrganizationalChart"/>
    <dgm:cxn modelId="{28067A75-DAA0-41D0-9AB1-6A465962D7F0}" type="presParOf" srcId="{E2FAF138-E752-4B50-B5CA-A212F27941CA}" destId="{F2AAE3B6-2BCC-47A1-A404-FBB125E6EEC3}" srcOrd="5" destOrd="0" presId="urn:microsoft.com/office/officeart/2008/layout/NameandTitleOrganizationalChart"/>
    <dgm:cxn modelId="{F652BD25-5187-45FE-B97F-272EFE163FA2}" type="presParOf" srcId="{F2AAE3B6-2BCC-47A1-A404-FBB125E6EEC3}" destId="{98B2B105-F090-4A5E-B3F7-E94225AEA676}" srcOrd="0" destOrd="0" presId="urn:microsoft.com/office/officeart/2008/layout/NameandTitleOrganizationalChart"/>
    <dgm:cxn modelId="{033D6040-4263-4E9F-BC6B-163F0B898F6F}" type="presParOf" srcId="{98B2B105-F090-4A5E-B3F7-E94225AEA676}" destId="{14C79860-1139-4FD2-9512-678112F4AB5B}" srcOrd="0" destOrd="0" presId="urn:microsoft.com/office/officeart/2008/layout/NameandTitleOrganizationalChart"/>
    <dgm:cxn modelId="{A08D0641-4CDE-4D0B-910E-F1071635A254}" type="presParOf" srcId="{98B2B105-F090-4A5E-B3F7-E94225AEA676}" destId="{A902CAD9-6D65-44DE-BA1D-8E74F93D7E1A}" srcOrd="1" destOrd="0" presId="urn:microsoft.com/office/officeart/2008/layout/NameandTitleOrganizationalChart"/>
    <dgm:cxn modelId="{60E20263-32B6-4506-B69D-BDA21BFE445D}" type="presParOf" srcId="{98B2B105-F090-4A5E-B3F7-E94225AEA676}" destId="{B93D8F8F-01CF-45A7-9B95-399BE1BCE7C6}" srcOrd="2" destOrd="0" presId="urn:microsoft.com/office/officeart/2008/layout/NameandTitleOrganizationalChart"/>
    <dgm:cxn modelId="{9F698D8B-C7F9-4698-87B2-EB30F5CA387E}" type="presParOf" srcId="{F2AAE3B6-2BCC-47A1-A404-FBB125E6EEC3}" destId="{4F89FD68-CFDF-4D22-AFB3-714CC5358894}" srcOrd="1" destOrd="0" presId="urn:microsoft.com/office/officeart/2008/layout/NameandTitleOrganizationalChart"/>
    <dgm:cxn modelId="{39139D97-31B1-4AB6-8431-37D0DFD812BB}" type="presParOf" srcId="{F2AAE3B6-2BCC-47A1-A404-FBB125E6EEC3}" destId="{73C43FAC-7E63-4976-8E94-F4638133ADB8}" srcOrd="2" destOrd="0" presId="urn:microsoft.com/office/officeart/2008/layout/NameandTitleOrganizationalChart"/>
    <dgm:cxn modelId="{92F942E1-0742-4DC9-84CF-E96EF0C6842D}" type="presParOf" srcId="{DEB5A4D0-69B7-4E46-AD6D-938287A4DCA6}" destId="{9F7D47A9-9E1A-4AAF-9E84-8CB860B8FF0E}" srcOrd="2" destOrd="0" presId="urn:microsoft.com/office/officeart/2008/layout/NameandTitleOrganizationalChart"/>
    <dgm:cxn modelId="{D309789C-D1E2-4E14-AB2B-C8940E0E5953}" type="presParOf" srcId="{9F7D47A9-9E1A-4AAF-9E84-8CB860B8FF0E}" destId="{21C98EFB-0AC8-4532-892F-FF7C22DD4911}" srcOrd="0" destOrd="0" presId="urn:microsoft.com/office/officeart/2008/layout/NameandTitleOrganizationalChart"/>
    <dgm:cxn modelId="{7C662C13-D6C7-4396-BBB6-9F9549E9DDF5}" type="presParOf" srcId="{9F7D47A9-9E1A-4AAF-9E84-8CB860B8FF0E}" destId="{C3CFB68A-D7A7-40E4-B7B4-41C4A38AC2A6}" srcOrd="1" destOrd="0" presId="urn:microsoft.com/office/officeart/2008/layout/NameandTitleOrganizationalChart"/>
    <dgm:cxn modelId="{4963B892-14E9-4CAA-ADF3-710E1EB862F9}" type="presParOf" srcId="{C3CFB68A-D7A7-40E4-B7B4-41C4A38AC2A6}" destId="{CAA56650-4FE7-4869-83E7-4717CB642C6B}" srcOrd="0" destOrd="0" presId="urn:microsoft.com/office/officeart/2008/layout/NameandTitleOrganizationalChart"/>
    <dgm:cxn modelId="{38D2D561-1623-49CB-B500-D9F0A290B511}" type="presParOf" srcId="{CAA56650-4FE7-4869-83E7-4717CB642C6B}" destId="{66FCBB5F-22E5-443F-8834-B41D4996942A}" srcOrd="0" destOrd="0" presId="urn:microsoft.com/office/officeart/2008/layout/NameandTitleOrganizationalChart"/>
    <dgm:cxn modelId="{1BBD0B7C-959E-406C-B19D-CCFDF24C11F8}" type="presParOf" srcId="{CAA56650-4FE7-4869-83E7-4717CB642C6B}" destId="{1E70C1D9-B2C8-4C18-9464-60E302AB1C7E}" srcOrd="1" destOrd="0" presId="urn:microsoft.com/office/officeart/2008/layout/NameandTitleOrganizationalChart"/>
    <dgm:cxn modelId="{D2736BDB-893D-4436-BBAE-C06F6B417D96}" type="presParOf" srcId="{CAA56650-4FE7-4869-83E7-4717CB642C6B}" destId="{392B2814-3DE7-4746-9C2C-1F31CC6FD075}" srcOrd="2" destOrd="0" presId="urn:microsoft.com/office/officeart/2008/layout/NameandTitleOrganizationalChart"/>
    <dgm:cxn modelId="{2A5F9683-28EC-4798-9769-6660020E73C3}" type="presParOf" srcId="{C3CFB68A-D7A7-40E4-B7B4-41C4A38AC2A6}" destId="{E6C10AEE-0366-419B-8DCC-4AA694827C3F}" srcOrd="1" destOrd="0" presId="urn:microsoft.com/office/officeart/2008/layout/NameandTitleOrganizationalChart"/>
    <dgm:cxn modelId="{B951A85F-E77C-449C-980E-79B9183EC9A8}" type="presParOf" srcId="{C3CFB68A-D7A7-40E4-B7B4-41C4A38AC2A6}" destId="{59AE781A-EBC5-4613-B4F8-F70DEB960C99}" srcOrd="2" destOrd="0" presId="urn:microsoft.com/office/officeart/2008/layout/NameandTitleOrganizationalChart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2D182-14BC-4C31-A6EA-1680D90E7004}">
      <dsp:nvSpPr>
        <dsp:cNvPr id="0" name=""/>
        <dsp:cNvSpPr/>
      </dsp:nvSpPr>
      <dsp:spPr>
        <a:xfrm>
          <a:off x="3399017" y="646"/>
          <a:ext cx="1444934" cy="1444934"/>
        </a:xfrm>
        <a:prstGeom prst="ellipse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Jaje</a:t>
          </a:r>
          <a:endParaRPr lang="hr-HR" sz="2400" kern="1200" dirty="0"/>
        </a:p>
      </dsp:txBody>
      <dsp:txXfrm>
        <a:off x="3610623" y="212252"/>
        <a:ext cx="1021722" cy="1021722"/>
      </dsp:txXfrm>
    </dsp:sp>
    <dsp:sp modelId="{897615A8-FFC5-410A-8F5D-EC099BD95F89}">
      <dsp:nvSpPr>
        <dsp:cNvPr id="0" name=""/>
        <dsp:cNvSpPr/>
      </dsp:nvSpPr>
      <dsp:spPr>
        <a:xfrm rot="2700000">
          <a:off x="4688807" y="1238558"/>
          <a:ext cx="383909" cy="48766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>
        <a:off x="4705674" y="1295371"/>
        <a:ext cx="268736" cy="292599"/>
      </dsp:txXfrm>
    </dsp:sp>
    <dsp:sp modelId="{0C651AD1-10A6-4CEE-BA57-D81865BBD8E1}">
      <dsp:nvSpPr>
        <dsp:cNvPr id="0" name=""/>
        <dsp:cNvSpPr/>
      </dsp:nvSpPr>
      <dsp:spPr>
        <a:xfrm>
          <a:off x="4932938" y="1534567"/>
          <a:ext cx="1444934" cy="1444934"/>
        </a:xfrm>
        <a:prstGeom prst="ellipse">
          <a:avLst/>
        </a:prstGeom>
        <a:solidFill>
          <a:srgbClr val="C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Kukuljica</a:t>
          </a:r>
          <a:endParaRPr lang="hr-HR" sz="1800" kern="1200" dirty="0"/>
        </a:p>
      </dsp:txBody>
      <dsp:txXfrm>
        <a:off x="5144544" y="1746173"/>
        <a:ext cx="1021722" cy="1021722"/>
      </dsp:txXfrm>
    </dsp:sp>
    <dsp:sp modelId="{C9799E31-B032-43F3-A62E-A25B21322535}">
      <dsp:nvSpPr>
        <dsp:cNvPr id="0" name=""/>
        <dsp:cNvSpPr/>
      </dsp:nvSpPr>
      <dsp:spPr>
        <a:xfrm rot="8100000">
          <a:off x="4704173" y="2772479"/>
          <a:ext cx="383909" cy="48766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 rot="10800000">
        <a:off x="4802479" y="2829292"/>
        <a:ext cx="268736" cy="292599"/>
      </dsp:txXfrm>
    </dsp:sp>
    <dsp:sp modelId="{359759B8-BA56-499D-BFF7-3BDFC839C479}">
      <dsp:nvSpPr>
        <dsp:cNvPr id="0" name=""/>
        <dsp:cNvSpPr/>
      </dsp:nvSpPr>
      <dsp:spPr>
        <a:xfrm>
          <a:off x="3399017" y="3068488"/>
          <a:ext cx="1444934" cy="1444934"/>
        </a:xfrm>
        <a:prstGeom prst="ellipse">
          <a:avLst/>
        </a:prstGeom>
        <a:solidFill>
          <a:srgbClr val="FFC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Ličinka</a:t>
          </a:r>
          <a:endParaRPr lang="hr-HR" sz="2000" kern="1200" dirty="0"/>
        </a:p>
      </dsp:txBody>
      <dsp:txXfrm>
        <a:off x="3610623" y="3280094"/>
        <a:ext cx="1021722" cy="1021722"/>
      </dsp:txXfrm>
    </dsp:sp>
    <dsp:sp modelId="{6C2A728F-03F5-4846-BAE8-116794EBA1D8}">
      <dsp:nvSpPr>
        <dsp:cNvPr id="0" name=""/>
        <dsp:cNvSpPr/>
      </dsp:nvSpPr>
      <dsp:spPr>
        <a:xfrm rot="13500000">
          <a:off x="3170252" y="2787845"/>
          <a:ext cx="383909" cy="48766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 rot="10800000">
        <a:off x="3268558" y="2926098"/>
        <a:ext cx="268736" cy="292599"/>
      </dsp:txXfrm>
    </dsp:sp>
    <dsp:sp modelId="{71A74744-369C-4C26-8961-9B56794E0F52}">
      <dsp:nvSpPr>
        <dsp:cNvPr id="0" name=""/>
        <dsp:cNvSpPr/>
      </dsp:nvSpPr>
      <dsp:spPr>
        <a:xfrm>
          <a:off x="1865096" y="1534567"/>
          <a:ext cx="1444934" cy="1444934"/>
        </a:xfrm>
        <a:prstGeom prst="ellipse">
          <a:avLst/>
        </a:prstGeom>
        <a:solidFill>
          <a:srgbClr val="7030A0"/>
        </a:solidFill>
        <a:ln>
          <a:solidFill>
            <a:srgbClr val="7030A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Odrasla pčela</a:t>
          </a:r>
          <a:endParaRPr lang="hr-HR" sz="2000" kern="1200" dirty="0"/>
        </a:p>
      </dsp:txBody>
      <dsp:txXfrm>
        <a:off x="2076702" y="1746173"/>
        <a:ext cx="1021722" cy="1021722"/>
      </dsp:txXfrm>
    </dsp:sp>
    <dsp:sp modelId="{4BA4434D-75DE-4846-8ECF-38872643D199}">
      <dsp:nvSpPr>
        <dsp:cNvPr id="0" name=""/>
        <dsp:cNvSpPr/>
      </dsp:nvSpPr>
      <dsp:spPr>
        <a:xfrm rot="18900000">
          <a:off x="3154886" y="1253924"/>
          <a:ext cx="383909" cy="48766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>
        <a:off x="3171753" y="1392177"/>
        <a:ext cx="268736" cy="292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7C6C4-5B87-4364-B980-D874ED1E3752}">
      <dsp:nvSpPr>
        <dsp:cNvPr id="0" name=""/>
        <dsp:cNvSpPr/>
      </dsp:nvSpPr>
      <dsp:spPr>
        <a:xfrm>
          <a:off x="1848658" y="0"/>
          <a:ext cx="4814859" cy="4814859"/>
        </a:xfrm>
        <a:prstGeom prst="triangle">
          <a:avLst/>
        </a:prstGeom>
        <a:solidFill>
          <a:srgbClr val="00B050"/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399BF4-7F1F-4B5A-B22D-81A05FD35CF3}">
      <dsp:nvSpPr>
        <dsp:cNvPr id="0" name=""/>
        <dsp:cNvSpPr/>
      </dsp:nvSpPr>
      <dsp:spPr>
        <a:xfrm>
          <a:off x="3689508" y="500664"/>
          <a:ext cx="3129658" cy="8557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innerShdw blurRad="50800" dist="25400" dir="13500000">
            <a:srgbClr val="000000">
              <a:alpha val="55000"/>
            </a:srgbClr>
          </a:inn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Ravnateljica</a:t>
          </a:r>
          <a:endParaRPr lang="hr-HR" sz="3200" kern="1200" dirty="0"/>
        </a:p>
      </dsp:txBody>
      <dsp:txXfrm>
        <a:off x="3731283" y="542439"/>
        <a:ext cx="3046108" cy="772215"/>
      </dsp:txXfrm>
    </dsp:sp>
    <dsp:sp modelId="{FA6A4417-B729-4C5B-80D0-43CE7907A559}">
      <dsp:nvSpPr>
        <dsp:cNvPr id="0" name=""/>
        <dsp:cNvSpPr/>
      </dsp:nvSpPr>
      <dsp:spPr>
        <a:xfrm>
          <a:off x="3700212" y="1444692"/>
          <a:ext cx="3129658" cy="8557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innerShdw blurRad="50800" dist="25400" dir="13500000">
            <a:srgbClr val="000000">
              <a:alpha val="55000"/>
            </a:srgbClr>
          </a:inn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Pedagoginja</a:t>
          </a:r>
          <a:endParaRPr lang="hr-HR" sz="3200" kern="1200" dirty="0"/>
        </a:p>
      </dsp:txBody>
      <dsp:txXfrm>
        <a:off x="3741987" y="1486467"/>
        <a:ext cx="3046108" cy="772215"/>
      </dsp:txXfrm>
    </dsp:sp>
    <dsp:sp modelId="{C5B81B12-C9D9-4133-A2E6-29988FD821D9}">
      <dsp:nvSpPr>
        <dsp:cNvPr id="0" name=""/>
        <dsp:cNvSpPr/>
      </dsp:nvSpPr>
      <dsp:spPr>
        <a:xfrm>
          <a:off x="3700212" y="2407429"/>
          <a:ext cx="3129658" cy="8557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innerShdw blurRad="50800" dist="25400" dir="13500000">
            <a:srgbClr val="000000">
              <a:alpha val="55000"/>
            </a:srgbClr>
          </a:inn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Razrednica</a:t>
          </a:r>
          <a:endParaRPr lang="hr-HR" sz="3200" kern="1200" dirty="0"/>
        </a:p>
      </dsp:txBody>
      <dsp:txXfrm>
        <a:off x="3741987" y="2449204"/>
        <a:ext cx="3046108" cy="772215"/>
      </dsp:txXfrm>
    </dsp:sp>
    <dsp:sp modelId="{471122E0-84DF-484C-B429-8C62488F2F1E}">
      <dsp:nvSpPr>
        <dsp:cNvPr id="0" name=""/>
        <dsp:cNvSpPr/>
      </dsp:nvSpPr>
      <dsp:spPr>
        <a:xfrm>
          <a:off x="3700212" y="3370166"/>
          <a:ext cx="3129658" cy="8557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innerShdw blurRad="50800" dist="25400" dir="13500000">
            <a:srgbClr val="000000">
              <a:alpha val="55000"/>
            </a:srgbClr>
          </a:inn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Nastavnik</a:t>
          </a:r>
          <a:endParaRPr lang="hr-HR" sz="3200" kern="1200" dirty="0"/>
        </a:p>
      </dsp:txBody>
      <dsp:txXfrm>
        <a:off x="3741987" y="3411941"/>
        <a:ext cx="3046108" cy="772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8EFB-0AC8-4532-892F-FF7C22DD4911}">
      <dsp:nvSpPr>
        <dsp:cNvPr id="0" name=""/>
        <dsp:cNvSpPr/>
      </dsp:nvSpPr>
      <dsp:spPr>
        <a:xfrm>
          <a:off x="3623182" y="1187215"/>
          <a:ext cx="362198" cy="1183283"/>
        </a:xfrm>
        <a:custGeom>
          <a:avLst/>
          <a:gdLst/>
          <a:ahLst/>
          <a:cxnLst/>
          <a:rect l="0" t="0" r="0" b="0"/>
          <a:pathLst>
            <a:path>
              <a:moveTo>
                <a:pt x="362198" y="0"/>
              </a:moveTo>
              <a:lnTo>
                <a:pt x="362198" y="1183283"/>
              </a:lnTo>
              <a:lnTo>
                <a:pt x="0" y="118328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E3295-8DB9-4DDC-A4A5-38B1A93296E8}">
      <dsp:nvSpPr>
        <dsp:cNvPr id="0" name=""/>
        <dsp:cNvSpPr/>
      </dsp:nvSpPr>
      <dsp:spPr>
        <a:xfrm>
          <a:off x="3985381" y="1187215"/>
          <a:ext cx="2844880" cy="2366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392"/>
              </a:lnTo>
              <a:lnTo>
                <a:pt x="2844880" y="2110392"/>
              </a:lnTo>
              <a:lnTo>
                <a:pt x="2844880" y="23665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24C4-2C57-4F4B-ACD7-6822EF8CD21E}">
      <dsp:nvSpPr>
        <dsp:cNvPr id="0" name=""/>
        <dsp:cNvSpPr/>
      </dsp:nvSpPr>
      <dsp:spPr>
        <a:xfrm>
          <a:off x="3939661" y="1187215"/>
          <a:ext cx="91440" cy="2366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65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ED397-B70B-4EBE-895B-C9F8AC29BF18}">
      <dsp:nvSpPr>
        <dsp:cNvPr id="0" name=""/>
        <dsp:cNvSpPr/>
      </dsp:nvSpPr>
      <dsp:spPr>
        <a:xfrm>
          <a:off x="1140500" y="1187215"/>
          <a:ext cx="2844880" cy="2366567"/>
        </a:xfrm>
        <a:custGeom>
          <a:avLst/>
          <a:gdLst/>
          <a:ahLst/>
          <a:cxnLst/>
          <a:rect l="0" t="0" r="0" b="0"/>
          <a:pathLst>
            <a:path>
              <a:moveTo>
                <a:pt x="2844880" y="0"/>
              </a:moveTo>
              <a:lnTo>
                <a:pt x="2844880" y="2110392"/>
              </a:lnTo>
              <a:lnTo>
                <a:pt x="0" y="2110392"/>
              </a:lnTo>
              <a:lnTo>
                <a:pt x="0" y="23665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81645-EB22-4D49-B552-D87A9B49314A}">
      <dsp:nvSpPr>
        <dsp:cNvPr id="0" name=""/>
        <dsp:cNvSpPr/>
      </dsp:nvSpPr>
      <dsp:spPr>
        <a:xfrm>
          <a:off x="2925139" y="89323"/>
          <a:ext cx="2120482" cy="1097892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549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Nadređeni</a:t>
          </a:r>
          <a:endParaRPr lang="hr-HR" sz="3100" kern="1200" dirty="0"/>
        </a:p>
      </dsp:txBody>
      <dsp:txXfrm>
        <a:off x="2925139" y="89323"/>
        <a:ext cx="2120482" cy="1097892"/>
      </dsp:txXfrm>
    </dsp:sp>
    <dsp:sp modelId="{9CF3A9B3-6C6E-405E-8423-B0F151600350}">
      <dsp:nvSpPr>
        <dsp:cNvPr id="0" name=""/>
        <dsp:cNvSpPr/>
      </dsp:nvSpPr>
      <dsp:spPr>
        <a:xfrm>
          <a:off x="3349236" y="943239"/>
          <a:ext cx="1908434" cy="365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Predsjednik</a:t>
          </a:r>
          <a:endParaRPr lang="hr-HR" sz="2300" kern="1200" dirty="0"/>
        </a:p>
      </dsp:txBody>
      <dsp:txXfrm>
        <a:off x="3349236" y="943239"/>
        <a:ext cx="1908434" cy="365964"/>
      </dsp:txXfrm>
    </dsp:sp>
    <dsp:sp modelId="{298013E2-7F76-44BC-8E36-D65857456393}">
      <dsp:nvSpPr>
        <dsp:cNvPr id="0" name=""/>
        <dsp:cNvSpPr/>
      </dsp:nvSpPr>
      <dsp:spPr>
        <a:xfrm>
          <a:off x="80258" y="3553782"/>
          <a:ext cx="2120482" cy="1097892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549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Podređeni</a:t>
          </a:r>
          <a:endParaRPr lang="hr-HR" sz="3100" kern="1200" dirty="0"/>
        </a:p>
      </dsp:txBody>
      <dsp:txXfrm>
        <a:off x="80258" y="3553782"/>
        <a:ext cx="2120482" cy="1097892"/>
      </dsp:txXfrm>
    </dsp:sp>
    <dsp:sp modelId="{73742E22-E3B7-40DD-B403-95B6B8864323}">
      <dsp:nvSpPr>
        <dsp:cNvPr id="0" name=""/>
        <dsp:cNvSpPr/>
      </dsp:nvSpPr>
      <dsp:spPr>
        <a:xfrm>
          <a:off x="504355" y="4407698"/>
          <a:ext cx="1908434" cy="365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Ministar</a:t>
          </a:r>
          <a:endParaRPr lang="hr-HR" sz="2300" kern="1200" dirty="0"/>
        </a:p>
      </dsp:txBody>
      <dsp:txXfrm>
        <a:off x="504355" y="4407698"/>
        <a:ext cx="1908434" cy="365964"/>
      </dsp:txXfrm>
    </dsp:sp>
    <dsp:sp modelId="{C2EC1908-5497-41EC-A026-0038F4167A35}">
      <dsp:nvSpPr>
        <dsp:cNvPr id="0" name=""/>
        <dsp:cNvSpPr/>
      </dsp:nvSpPr>
      <dsp:spPr>
        <a:xfrm>
          <a:off x="2925139" y="3553782"/>
          <a:ext cx="2120482" cy="1097892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549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Podređeni</a:t>
          </a:r>
          <a:endParaRPr lang="hr-HR" sz="3100" kern="1200" dirty="0"/>
        </a:p>
      </dsp:txBody>
      <dsp:txXfrm>
        <a:off x="2925139" y="3553782"/>
        <a:ext cx="2120482" cy="1097892"/>
      </dsp:txXfrm>
    </dsp:sp>
    <dsp:sp modelId="{62967E4D-8FE4-4D7F-9BF8-BF44EBAE879E}">
      <dsp:nvSpPr>
        <dsp:cNvPr id="0" name=""/>
        <dsp:cNvSpPr/>
      </dsp:nvSpPr>
      <dsp:spPr>
        <a:xfrm>
          <a:off x="3349236" y="4407698"/>
          <a:ext cx="1908434" cy="365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Ministar</a:t>
          </a:r>
          <a:endParaRPr lang="hr-HR" sz="2300" kern="1200" dirty="0"/>
        </a:p>
      </dsp:txBody>
      <dsp:txXfrm>
        <a:off x="3349236" y="4407698"/>
        <a:ext cx="1908434" cy="365964"/>
      </dsp:txXfrm>
    </dsp:sp>
    <dsp:sp modelId="{14C79860-1139-4FD2-9512-678112F4AB5B}">
      <dsp:nvSpPr>
        <dsp:cNvPr id="0" name=""/>
        <dsp:cNvSpPr/>
      </dsp:nvSpPr>
      <dsp:spPr>
        <a:xfrm>
          <a:off x="5770020" y="3553782"/>
          <a:ext cx="2120482" cy="1097892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549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Podređeni</a:t>
          </a:r>
          <a:endParaRPr lang="hr-HR" sz="3100" kern="1200" dirty="0"/>
        </a:p>
      </dsp:txBody>
      <dsp:txXfrm>
        <a:off x="5770020" y="3553782"/>
        <a:ext cx="2120482" cy="1097892"/>
      </dsp:txXfrm>
    </dsp:sp>
    <dsp:sp modelId="{A902CAD9-6D65-44DE-BA1D-8E74F93D7E1A}">
      <dsp:nvSpPr>
        <dsp:cNvPr id="0" name=""/>
        <dsp:cNvSpPr/>
      </dsp:nvSpPr>
      <dsp:spPr>
        <a:xfrm>
          <a:off x="6194117" y="4407698"/>
          <a:ext cx="1908434" cy="365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Ministar</a:t>
          </a:r>
          <a:endParaRPr lang="hr-HR" sz="2300" kern="1200" dirty="0"/>
        </a:p>
      </dsp:txBody>
      <dsp:txXfrm>
        <a:off x="6194117" y="4407698"/>
        <a:ext cx="1908434" cy="365964"/>
      </dsp:txXfrm>
    </dsp:sp>
    <dsp:sp modelId="{66FCBB5F-22E5-443F-8834-B41D4996942A}">
      <dsp:nvSpPr>
        <dsp:cNvPr id="0" name=""/>
        <dsp:cNvSpPr/>
      </dsp:nvSpPr>
      <dsp:spPr>
        <a:xfrm>
          <a:off x="1502699" y="1821552"/>
          <a:ext cx="2120482" cy="1097892"/>
        </a:xfrm>
        <a:prstGeom prst="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549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Pomoćnik</a:t>
          </a:r>
          <a:endParaRPr lang="hr-HR" sz="3100" kern="1200" dirty="0"/>
        </a:p>
      </dsp:txBody>
      <dsp:txXfrm>
        <a:off x="1502699" y="1821552"/>
        <a:ext cx="2120482" cy="1097892"/>
      </dsp:txXfrm>
    </dsp:sp>
    <dsp:sp modelId="{1E70C1D9-B2C8-4C18-9464-60E302AB1C7E}">
      <dsp:nvSpPr>
        <dsp:cNvPr id="0" name=""/>
        <dsp:cNvSpPr/>
      </dsp:nvSpPr>
      <dsp:spPr>
        <a:xfrm>
          <a:off x="1926796" y="2675469"/>
          <a:ext cx="1908434" cy="365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Zamjenik</a:t>
          </a:r>
          <a:endParaRPr lang="hr-HR" sz="2300" kern="1200" dirty="0"/>
        </a:p>
      </dsp:txBody>
      <dsp:txXfrm>
        <a:off x="1926796" y="2675469"/>
        <a:ext cx="1908434" cy="365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73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9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08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58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24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02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87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3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9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97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72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3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09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79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22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69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03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73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93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08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58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2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02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87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3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9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97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72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35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09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79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2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69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88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88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00B0F0">
                <a:lumMod val="98000"/>
                <a:lumOff val="2000"/>
              </a:srgbClr>
            </a:gs>
            <a:gs pos="57000">
              <a:srgbClr val="0070C0">
                <a:shade val="67500"/>
                <a:satMod val="115000"/>
              </a:srgbClr>
            </a:gs>
            <a:gs pos="37000">
              <a:srgbClr val="009FE2"/>
            </a:gs>
            <a:gs pos="45000">
              <a:srgbClr val="0090D6"/>
            </a:gs>
            <a:gs pos="95000">
              <a:srgbClr val="0070C0">
                <a:shade val="100000"/>
                <a:satMod val="115000"/>
              </a:srgbClr>
            </a:gs>
            <a:gs pos="63000">
              <a:srgbClr val="0067BB"/>
            </a:gs>
            <a:gs pos="84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313355" y="1850316"/>
            <a:ext cx="5927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/>
              <a:t>Sunčev sustav </a:t>
            </a:r>
          </a:p>
          <a:p>
            <a:pPr algn="ctr"/>
            <a:r>
              <a:rPr lang="hr-HR" sz="4000" dirty="0" smtClean="0"/>
              <a:t>Svemirska avantura</a:t>
            </a:r>
            <a:endParaRPr lang="hr-HR" sz="4000" dirty="0"/>
          </a:p>
        </p:txBody>
      </p:sp>
      <p:sp>
        <p:nvSpPr>
          <p:cNvPr id="5" name="Zvijezda sa 7 krakova 4"/>
          <p:cNvSpPr/>
          <p:nvPr/>
        </p:nvSpPr>
        <p:spPr>
          <a:xfrm>
            <a:off x="333487" y="315557"/>
            <a:ext cx="1592131" cy="1301675"/>
          </a:xfrm>
          <a:prstGeom prst="star7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vijezda sa 7 krakova 5"/>
          <p:cNvSpPr/>
          <p:nvPr/>
        </p:nvSpPr>
        <p:spPr>
          <a:xfrm>
            <a:off x="8484200" y="4435733"/>
            <a:ext cx="926951" cy="819377"/>
          </a:xfrm>
          <a:prstGeom prst="star7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vijezda sa 7 krakova 6"/>
          <p:cNvSpPr/>
          <p:nvPr/>
        </p:nvSpPr>
        <p:spPr>
          <a:xfrm>
            <a:off x="10372164" y="5437991"/>
            <a:ext cx="1592131" cy="1301675"/>
          </a:xfrm>
          <a:prstGeom prst="star7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vijezda sa 7 krakova 7"/>
          <p:cNvSpPr/>
          <p:nvPr/>
        </p:nvSpPr>
        <p:spPr>
          <a:xfrm>
            <a:off x="1925618" y="4866936"/>
            <a:ext cx="1592131" cy="1301675"/>
          </a:xfrm>
          <a:prstGeom prst="star7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vijezda sa 7 krakova 8"/>
          <p:cNvSpPr/>
          <p:nvPr/>
        </p:nvSpPr>
        <p:spPr>
          <a:xfrm>
            <a:off x="10533529" y="3400311"/>
            <a:ext cx="487680" cy="372935"/>
          </a:xfrm>
          <a:prstGeom prst="star7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vijezda sa 7 krakova 9"/>
          <p:cNvSpPr/>
          <p:nvPr/>
        </p:nvSpPr>
        <p:spPr>
          <a:xfrm>
            <a:off x="9497209" y="315557"/>
            <a:ext cx="1592131" cy="1301675"/>
          </a:xfrm>
          <a:prstGeom prst="star7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vijezda sa 7 krakova 10"/>
          <p:cNvSpPr/>
          <p:nvPr/>
        </p:nvSpPr>
        <p:spPr>
          <a:xfrm>
            <a:off x="2418677" y="1429223"/>
            <a:ext cx="894678" cy="877395"/>
          </a:xfrm>
          <a:prstGeom prst="star7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vijezda sa 7 krakova 11"/>
          <p:cNvSpPr/>
          <p:nvPr/>
        </p:nvSpPr>
        <p:spPr>
          <a:xfrm>
            <a:off x="787102" y="3173755"/>
            <a:ext cx="1246094" cy="936813"/>
          </a:xfrm>
          <a:prstGeom prst="star7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8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a 17"/>
          <p:cNvSpPr/>
          <p:nvPr/>
        </p:nvSpPr>
        <p:spPr>
          <a:xfrm rot="13260967">
            <a:off x="-1138300" y="3528157"/>
            <a:ext cx="4668253" cy="4638452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11000">
                <a:srgbClr val="00CCCC"/>
              </a:gs>
              <a:gs pos="34000">
                <a:srgbClr val="00B050"/>
              </a:gs>
              <a:gs pos="54000">
                <a:srgbClr val="3333CC"/>
              </a:gs>
              <a:gs pos="77000">
                <a:srgbClr val="1170FF"/>
              </a:gs>
              <a:gs pos="9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9" name="Grupa 18"/>
          <p:cNvGrpSpPr/>
          <p:nvPr/>
        </p:nvGrpSpPr>
        <p:grpSpPr>
          <a:xfrm rot="14136408">
            <a:off x="7140361" y="1942836"/>
            <a:ext cx="2203603" cy="3616681"/>
            <a:chOff x="3636545" y="493295"/>
            <a:chExt cx="2203603" cy="3616681"/>
          </a:xfrm>
        </p:grpSpPr>
        <p:sp>
          <p:nvSpPr>
            <p:cNvPr id="20" name="Pravokutnik 19"/>
            <p:cNvSpPr/>
            <p:nvPr/>
          </p:nvSpPr>
          <p:spPr>
            <a:xfrm>
              <a:off x="4295274" y="1395663"/>
              <a:ext cx="914400" cy="172051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21" name="Grupa 20"/>
            <p:cNvGrpSpPr/>
            <p:nvPr/>
          </p:nvGrpSpPr>
          <p:grpSpPr>
            <a:xfrm>
              <a:off x="4057650" y="2684234"/>
              <a:ext cx="1389648" cy="1425742"/>
              <a:chOff x="3143250" y="3946358"/>
              <a:chExt cx="1389648" cy="1425742"/>
            </a:xfrm>
          </p:grpSpPr>
          <p:sp>
            <p:nvSpPr>
              <p:cNvPr id="31" name="Eksplozija 2 30"/>
              <p:cNvSpPr/>
              <p:nvPr/>
            </p:nvSpPr>
            <p:spPr>
              <a:xfrm rot="19288056">
                <a:off x="3158290" y="3964406"/>
                <a:ext cx="1359569" cy="1407694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2" name="Trapezoid 31"/>
              <p:cNvSpPr/>
              <p:nvPr/>
            </p:nvSpPr>
            <p:spPr>
              <a:xfrm>
                <a:off x="3143250" y="3946358"/>
                <a:ext cx="1389648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4997938" y="2449024"/>
              <a:ext cx="842210" cy="1334309"/>
              <a:chOff x="1940093" y="1894973"/>
              <a:chExt cx="842210" cy="1334309"/>
            </a:xfrm>
          </p:grpSpPr>
          <p:sp>
            <p:nvSpPr>
              <p:cNvPr id="29" name="Eksplozija 2 28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0" name="Trapezoid 29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23" name="Grupa 22"/>
            <p:cNvGrpSpPr/>
            <p:nvPr/>
          </p:nvGrpSpPr>
          <p:grpSpPr>
            <a:xfrm>
              <a:off x="3636545" y="2432063"/>
              <a:ext cx="842210" cy="1334309"/>
              <a:chOff x="1940093" y="1894973"/>
              <a:chExt cx="842210" cy="1334309"/>
            </a:xfrm>
          </p:grpSpPr>
          <p:sp>
            <p:nvSpPr>
              <p:cNvPr id="27" name="Eksplozija 2 26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4" name="Dijagram toka: Izdvajanje 23"/>
            <p:cNvSpPr/>
            <p:nvPr/>
          </p:nvSpPr>
          <p:spPr>
            <a:xfrm>
              <a:off x="4295274" y="493295"/>
              <a:ext cx="914400" cy="902368"/>
            </a:xfrm>
            <a:prstGeom prst="flowChartExtra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Elipsa 24"/>
            <p:cNvSpPr/>
            <p:nvPr/>
          </p:nvSpPr>
          <p:spPr>
            <a:xfrm>
              <a:off x="4457700" y="1521994"/>
              <a:ext cx="589547" cy="61361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Prsten 25"/>
            <p:cNvSpPr/>
            <p:nvPr/>
          </p:nvSpPr>
          <p:spPr>
            <a:xfrm>
              <a:off x="4457700" y="1521993"/>
              <a:ext cx="589547" cy="613611"/>
            </a:xfrm>
            <a:prstGeom prst="donut">
              <a:avLst>
                <a:gd name="adj" fmla="val 113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6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5 0.0757 L -0.17481 -0.00093 C -0.19891 -0.01805 -0.23486 -0.02755 -0.27264 -0.02755 C -0.31549 -0.02755 -0.34975 -0.01805 -0.37385 -0.00093 L -0.48874 0.0757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02060"/>
            </a:gs>
            <a:gs pos="78000">
              <a:srgbClr val="00B0F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5128134" y="356280"/>
            <a:ext cx="2203603" cy="3616681"/>
            <a:chOff x="3636545" y="493295"/>
            <a:chExt cx="2203603" cy="3616681"/>
          </a:xfrm>
        </p:grpSpPr>
        <p:sp>
          <p:nvSpPr>
            <p:cNvPr id="2" name="Pravokutnik 1"/>
            <p:cNvSpPr/>
            <p:nvPr/>
          </p:nvSpPr>
          <p:spPr>
            <a:xfrm>
              <a:off x="4295274" y="1395663"/>
              <a:ext cx="914400" cy="172051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4057650" y="2684234"/>
              <a:ext cx="1389648" cy="1425742"/>
              <a:chOff x="3143250" y="3946358"/>
              <a:chExt cx="1389648" cy="1425742"/>
            </a:xfrm>
          </p:grpSpPr>
          <p:sp>
            <p:nvSpPr>
              <p:cNvPr id="13" name="Eksplozija 2 12"/>
              <p:cNvSpPr/>
              <p:nvPr/>
            </p:nvSpPr>
            <p:spPr>
              <a:xfrm rot="19288056">
                <a:off x="3158290" y="3964406"/>
                <a:ext cx="1359569" cy="1407694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Trapezoid 3"/>
              <p:cNvSpPr/>
              <p:nvPr/>
            </p:nvSpPr>
            <p:spPr>
              <a:xfrm>
                <a:off x="3143250" y="3946358"/>
                <a:ext cx="1389648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Grupa 7"/>
            <p:cNvGrpSpPr/>
            <p:nvPr/>
          </p:nvGrpSpPr>
          <p:grpSpPr>
            <a:xfrm>
              <a:off x="4997938" y="2449024"/>
              <a:ext cx="842210" cy="1334309"/>
              <a:chOff x="1940093" y="1894973"/>
              <a:chExt cx="842210" cy="1334309"/>
            </a:xfrm>
          </p:grpSpPr>
          <p:sp>
            <p:nvSpPr>
              <p:cNvPr id="7" name="Eksplozija 2 6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Trapezoid 4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upa 9"/>
            <p:cNvGrpSpPr/>
            <p:nvPr/>
          </p:nvGrpSpPr>
          <p:grpSpPr>
            <a:xfrm>
              <a:off x="3636545" y="2432063"/>
              <a:ext cx="842210" cy="1334309"/>
              <a:chOff x="1940093" y="1894973"/>
              <a:chExt cx="842210" cy="1334309"/>
            </a:xfrm>
          </p:grpSpPr>
          <p:sp>
            <p:nvSpPr>
              <p:cNvPr id="11" name="Eksplozija 2 10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rapezoid 11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Dijagram toka: Izdvajanje 14"/>
            <p:cNvSpPr/>
            <p:nvPr/>
          </p:nvSpPr>
          <p:spPr>
            <a:xfrm>
              <a:off x="4295274" y="493295"/>
              <a:ext cx="914400" cy="902368"/>
            </a:xfrm>
            <a:prstGeom prst="flowChartExtra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16" name="Elipsa 15"/>
            <p:cNvSpPr/>
            <p:nvPr/>
          </p:nvSpPr>
          <p:spPr>
            <a:xfrm>
              <a:off x="4457700" y="1521994"/>
              <a:ext cx="589547" cy="61361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17" name="Prsten 16"/>
            <p:cNvSpPr/>
            <p:nvPr/>
          </p:nvSpPr>
          <p:spPr>
            <a:xfrm>
              <a:off x="4457700" y="1521993"/>
              <a:ext cx="589547" cy="613611"/>
            </a:xfrm>
            <a:prstGeom prst="donut">
              <a:avLst>
                <a:gd name="adj" fmla="val 113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sp>
        <p:nvSpPr>
          <p:cNvPr id="20" name="Okvir 19"/>
          <p:cNvSpPr/>
          <p:nvPr/>
        </p:nvSpPr>
        <p:spPr>
          <a:xfrm>
            <a:off x="4287343" y="5146812"/>
            <a:ext cx="3609473" cy="748662"/>
          </a:xfrm>
          <a:prstGeom prst="fram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1" name="Dijagram toka: Postupak 20"/>
          <p:cNvSpPr/>
          <p:nvPr/>
        </p:nvSpPr>
        <p:spPr>
          <a:xfrm>
            <a:off x="4287343" y="3777916"/>
            <a:ext cx="724945" cy="1368896"/>
          </a:xfrm>
          <a:prstGeom prst="flowChartProcess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7672316" y="-1220101"/>
            <a:ext cx="228600" cy="8603398"/>
            <a:chOff x="7672316" y="-1217523"/>
            <a:chExt cx="228600" cy="8603398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22" name="Minus 21"/>
            <p:cNvSpPr/>
            <p:nvPr/>
          </p:nvSpPr>
          <p:spPr>
            <a:xfrm>
              <a:off x="7672316" y="158087"/>
              <a:ext cx="228600" cy="5847023"/>
            </a:xfrm>
            <a:prstGeom prst="mathMinus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3" name="Minus 22"/>
            <p:cNvSpPr/>
            <p:nvPr/>
          </p:nvSpPr>
          <p:spPr>
            <a:xfrm>
              <a:off x="7672316" y="-1217523"/>
              <a:ext cx="228600" cy="5847023"/>
            </a:xfrm>
            <a:prstGeom prst="mathMinus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4" name="Minus 23"/>
            <p:cNvSpPr/>
            <p:nvPr/>
          </p:nvSpPr>
          <p:spPr>
            <a:xfrm>
              <a:off x="7672316" y="1538852"/>
              <a:ext cx="228600" cy="5847023"/>
            </a:xfrm>
            <a:prstGeom prst="mathMinus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sp>
        <p:nvSpPr>
          <p:cNvPr id="26" name="Pravokutnik 25"/>
          <p:cNvSpPr/>
          <p:nvPr/>
        </p:nvSpPr>
        <p:spPr>
          <a:xfrm>
            <a:off x="589547" y="709862"/>
            <a:ext cx="3164306" cy="51856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grpSp>
        <p:nvGrpSpPr>
          <p:cNvPr id="33" name="Grupa 32"/>
          <p:cNvGrpSpPr/>
          <p:nvPr/>
        </p:nvGrpSpPr>
        <p:grpSpPr>
          <a:xfrm>
            <a:off x="842211" y="1800559"/>
            <a:ext cx="2522621" cy="3089790"/>
            <a:chOff x="842211" y="1800559"/>
            <a:chExt cx="2522621" cy="3089790"/>
          </a:xfrm>
        </p:grpSpPr>
        <p:sp>
          <p:nvSpPr>
            <p:cNvPr id="27" name="Okvir 26"/>
            <p:cNvSpPr/>
            <p:nvPr/>
          </p:nvSpPr>
          <p:spPr>
            <a:xfrm>
              <a:off x="842211" y="1800559"/>
              <a:ext cx="878305" cy="855436"/>
            </a:xfrm>
            <a:prstGeom prst="fram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8" name="Okvir 27"/>
            <p:cNvSpPr/>
            <p:nvPr/>
          </p:nvSpPr>
          <p:spPr>
            <a:xfrm>
              <a:off x="2486527" y="1800559"/>
              <a:ext cx="878305" cy="855436"/>
            </a:xfrm>
            <a:prstGeom prst="fram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9" name="Okvir 28"/>
            <p:cNvSpPr/>
            <p:nvPr/>
          </p:nvSpPr>
          <p:spPr>
            <a:xfrm>
              <a:off x="2486526" y="2874949"/>
              <a:ext cx="878305" cy="855436"/>
            </a:xfrm>
            <a:prstGeom prst="fram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30" name="Okvir 29"/>
            <p:cNvSpPr/>
            <p:nvPr/>
          </p:nvSpPr>
          <p:spPr>
            <a:xfrm>
              <a:off x="842211" y="2931036"/>
              <a:ext cx="878305" cy="855436"/>
            </a:xfrm>
            <a:prstGeom prst="fram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31" name="Okvir 30"/>
            <p:cNvSpPr/>
            <p:nvPr/>
          </p:nvSpPr>
          <p:spPr>
            <a:xfrm>
              <a:off x="2486527" y="4034913"/>
              <a:ext cx="878305" cy="855436"/>
            </a:xfrm>
            <a:prstGeom prst="fram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32" name="Okvir 31"/>
            <p:cNvSpPr/>
            <p:nvPr/>
          </p:nvSpPr>
          <p:spPr>
            <a:xfrm>
              <a:off x="842211" y="4034913"/>
              <a:ext cx="878305" cy="854901"/>
            </a:xfrm>
            <a:prstGeom prst="fram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http://www.wmtw.com/image/view/-/176752/highRes/2/-/giixutz/-/NASA-logo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47" y="807464"/>
            <a:ext cx="1455331" cy="8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ravokutnik 36"/>
          <p:cNvSpPr/>
          <p:nvPr/>
        </p:nvSpPr>
        <p:spPr>
          <a:xfrm>
            <a:off x="9180095" y="2672956"/>
            <a:ext cx="2442410" cy="322251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8" name="Pravokutnik 37"/>
          <p:cNvSpPr/>
          <p:nvPr/>
        </p:nvSpPr>
        <p:spPr>
          <a:xfrm>
            <a:off x="7896816" y="3645568"/>
            <a:ext cx="1283279" cy="597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9" name="Sunce 38"/>
          <p:cNvSpPr/>
          <p:nvPr/>
        </p:nvSpPr>
        <p:spPr>
          <a:xfrm>
            <a:off x="10551696" y="-641917"/>
            <a:ext cx="2743200" cy="216750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0" name="Pravokutnik 39"/>
          <p:cNvSpPr/>
          <p:nvPr/>
        </p:nvSpPr>
        <p:spPr>
          <a:xfrm>
            <a:off x="10591799" y="2816439"/>
            <a:ext cx="770021" cy="7757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2" name="Pravokutnik 41"/>
          <p:cNvSpPr/>
          <p:nvPr/>
        </p:nvSpPr>
        <p:spPr>
          <a:xfrm>
            <a:off x="9436768" y="2816439"/>
            <a:ext cx="770021" cy="7757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3" name="Pravokutnik 42"/>
          <p:cNvSpPr/>
          <p:nvPr/>
        </p:nvSpPr>
        <p:spPr>
          <a:xfrm>
            <a:off x="10591800" y="4462631"/>
            <a:ext cx="770021" cy="7757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4" name="Pravokutnik 43"/>
          <p:cNvSpPr/>
          <p:nvPr/>
        </p:nvSpPr>
        <p:spPr>
          <a:xfrm>
            <a:off x="9436766" y="4462631"/>
            <a:ext cx="770021" cy="7757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5" name="Pravokutnik 44"/>
          <p:cNvSpPr/>
          <p:nvPr/>
        </p:nvSpPr>
        <p:spPr>
          <a:xfrm>
            <a:off x="10591800" y="3645567"/>
            <a:ext cx="770021" cy="7757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6" name="Pravokutnik 45"/>
          <p:cNvSpPr/>
          <p:nvPr/>
        </p:nvSpPr>
        <p:spPr>
          <a:xfrm>
            <a:off x="9436768" y="3645568"/>
            <a:ext cx="770021" cy="7757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2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90328" y="1159498"/>
            <a:ext cx="5223293" cy="2165683"/>
          </a:xfrm>
        </p:spPr>
        <p:txBody>
          <a:bodyPr>
            <a:prstTxWarp prst="textArchUp">
              <a:avLst/>
            </a:prstTxWarp>
            <a:normAutofit fontScale="77500" lnSpcReduction="20000"/>
            <a:scene3d>
              <a:camera prst="orthographicFront">
                <a:rot lat="0" lon="21599951" rev="0"/>
              </a:camera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indent="0">
              <a:buNone/>
            </a:pPr>
            <a:r>
              <a:rPr lang="hr-HR" sz="16600" b="1" cap="none" dirty="0" smtClean="0">
                <a:ln w="1905">
                  <a:noFill/>
                </a:ln>
                <a:gradFill>
                  <a:gsLst>
                    <a:gs pos="31000">
                      <a:srgbClr val="C00000"/>
                    </a:gs>
                    <a:gs pos="68000">
                      <a:srgbClr val="FF0000"/>
                    </a:gs>
                    <a:gs pos="95000">
                      <a:srgbClr val="FFC000"/>
                    </a:gs>
                  </a:gsLst>
                  <a:lin ang="5400000"/>
                </a:gradFill>
                <a:effectLst>
                  <a:glow rad="673100">
                    <a:schemeClr val="bg1">
                      <a:lumMod val="95000"/>
                      <a:lumOff val="5000"/>
                      <a:alpha val="41000"/>
                    </a:schemeClr>
                  </a:glow>
                  <a:innerShdw blurRad="88900" dir="10440000">
                    <a:schemeClr val="bg1">
                      <a:alpha val="69000"/>
                    </a:schemeClr>
                  </a:innerShdw>
                </a:effectLst>
              </a:rPr>
              <a:t>Mars</a:t>
            </a:r>
            <a:r>
              <a:rPr lang="hr-HR" sz="6600" cap="none" dirty="0" smtClean="0">
                <a:solidFill>
                  <a:schemeClr val="tx1"/>
                </a:solidFill>
                <a:effectLst>
                  <a:glow rad="673100">
                    <a:schemeClr val="bg1">
                      <a:lumMod val="95000"/>
                      <a:lumOff val="5000"/>
                      <a:alpha val="41000"/>
                    </a:schemeClr>
                  </a:glow>
                </a:effectLst>
              </a:rPr>
              <a:t> </a:t>
            </a:r>
            <a:endParaRPr lang="hr-HR" sz="6600" cap="none" dirty="0">
              <a:solidFill>
                <a:schemeClr val="tx1"/>
              </a:solidFill>
              <a:effectLst>
                <a:glow rad="673100">
                  <a:schemeClr val="bg1">
                    <a:lumMod val="95000"/>
                    <a:lumOff val="5000"/>
                    <a:alpha val="41000"/>
                  </a:schemeClr>
                </a:glow>
              </a:effectLst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57121" y="3409402"/>
            <a:ext cx="621665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hr-H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Sunce</a:t>
            </a:r>
            <a:endParaRPr lang="hr-HR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5437342" y="1467853"/>
            <a:ext cx="3574310" cy="15445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Zemlja</a:t>
            </a:r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8530917" y="424207"/>
            <a:ext cx="3427541" cy="92333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isometricOffAxis1Lef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Marsovci</a:t>
            </a:r>
            <a:endParaRPr lang="hr-HR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7730155" y="4078704"/>
            <a:ext cx="4228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Svemir</a:t>
            </a:r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6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Tablica</a:t>
            </a:r>
            <a:br>
              <a:rPr lang="hr-HR" dirty="0" smtClean="0"/>
            </a:br>
            <a:r>
              <a:rPr lang="hr-HR" dirty="0" smtClean="0"/>
              <a:t>grafikon </a:t>
            </a:r>
            <a:br>
              <a:rPr lang="hr-HR" dirty="0" smtClean="0"/>
            </a:br>
            <a:r>
              <a:rPr lang="hr-HR" dirty="0" smtClean="0"/>
              <a:t>dijagrami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03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78263"/>
              </p:ext>
            </p:extLst>
          </p:nvPr>
        </p:nvGraphicFramePr>
        <p:xfrm>
          <a:off x="2084137" y="2103299"/>
          <a:ext cx="8127999" cy="373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Moj</a:t>
                      </a:r>
                      <a:r>
                        <a:rPr lang="hr-HR" baseline="0" dirty="0" smtClean="0">
                          <a:solidFill>
                            <a:schemeClr val="bg1"/>
                          </a:solidFill>
                        </a:rPr>
                        <a:t> potrošeni džeparac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 Proizvod</a:t>
                      </a:r>
                      <a:endParaRPr lang="hr-HR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Cijena </a:t>
                      </a:r>
                      <a:endParaRPr lang="hr-HR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Jakna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 kn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hr-H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Čokolada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 kn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DVD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 kn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hr-H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Sendvič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14 kn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hr-H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Coca</a:t>
                      </a:r>
                      <a:r>
                        <a:rPr lang="hr-HR" dirty="0" smtClean="0"/>
                        <a:t>-cola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 kn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hr-H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Bon</a:t>
                      </a:r>
                      <a:r>
                        <a:rPr lang="hr-HR" baseline="0" dirty="0" smtClean="0"/>
                        <a:t> za mobitel</a:t>
                      </a:r>
                      <a:endParaRPr lang="hr-HR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50kn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hr-H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Sok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 kn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4458">
                <a:tc>
                  <a:txBody>
                    <a:bodyPr/>
                    <a:lstStyle/>
                    <a:p>
                      <a:pPr algn="r"/>
                      <a:r>
                        <a:rPr lang="hr-HR" b="1" dirty="0" smtClean="0"/>
                        <a:t>UKUPNO:</a:t>
                      </a:r>
                      <a:endParaRPr lang="hr-HR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 stvari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161 kn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3777916" y="757989"/>
            <a:ext cx="47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Tablica troška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7948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>
            <p:extLst>
              <p:ext uri="{D42A27DB-BD31-4B8C-83A1-F6EECF244321}">
                <p14:modId xmlns:p14="http://schemas.microsoft.com/office/powerpoint/2010/main" val="2515330128"/>
              </p:ext>
            </p:extLst>
          </p:nvPr>
        </p:nvGraphicFramePr>
        <p:xfrm>
          <a:off x="2057400" y="1359568"/>
          <a:ext cx="8638674" cy="471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3741821" y="433137"/>
            <a:ext cx="474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Podjela mog džeparca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04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2539854815"/>
              </p:ext>
            </p:extLst>
          </p:nvPr>
        </p:nvGraphicFramePr>
        <p:xfrm>
          <a:off x="2031999" y="1624263"/>
          <a:ext cx="8242969" cy="45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3140241" y="553453"/>
            <a:ext cx="575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Razvoj pčele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6579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548147889"/>
              </p:ext>
            </p:extLst>
          </p:nvPr>
        </p:nvGraphicFramePr>
        <p:xfrm>
          <a:off x="2032000" y="1323474"/>
          <a:ext cx="8122653" cy="481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3465095" y="493295"/>
            <a:ext cx="522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Piramida djelatnosti u školi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182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2376093360"/>
              </p:ext>
            </p:extLst>
          </p:nvPr>
        </p:nvGraphicFramePr>
        <p:xfrm>
          <a:off x="2031999" y="1275347"/>
          <a:ext cx="8182811" cy="486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3958389" y="385011"/>
            <a:ext cx="394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Dijagram u saboru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270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BY: LAURA SMOKROVIĆ</a:t>
            </a:r>
          </a:p>
          <a:p>
            <a:r>
              <a:rPr lang="hr-HR" dirty="0" smtClean="0"/>
              <a:t>7.RAZRED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57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02060"/>
            </a:gs>
            <a:gs pos="67000">
              <a:srgbClr val="00B0F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5177442" y="1494326"/>
            <a:ext cx="2203603" cy="3616681"/>
            <a:chOff x="3636545" y="493295"/>
            <a:chExt cx="2203603" cy="3616681"/>
          </a:xfrm>
        </p:grpSpPr>
        <p:sp>
          <p:nvSpPr>
            <p:cNvPr id="2" name="Pravokutnik 1"/>
            <p:cNvSpPr/>
            <p:nvPr/>
          </p:nvSpPr>
          <p:spPr>
            <a:xfrm>
              <a:off x="4295274" y="1395663"/>
              <a:ext cx="914400" cy="172051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4057650" y="2684234"/>
              <a:ext cx="1389648" cy="1425742"/>
              <a:chOff x="3143250" y="3946358"/>
              <a:chExt cx="1389648" cy="1425742"/>
            </a:xfrm>
          </p:grpSpPr>
          <p:sp>
            <p:nvSpPr>
              <p:cNvPr id="13" name="Eksplozija 2 12"/>
              <p:cNvSpPr/>
              <p:nvPr/>
            </p:nvSpPr>
            <p:spPr>
              <a:xfrm rot="19288056">
                <a:off x="3158290" y="3964406"/>
                <a:ext cx="1359569" cy="1407694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Trapezoid 3"/>
              <p:cNvSpPr/>
              <p:nvPr/>
            </p:nvSpPr>
            <p:spPr>
              <a:xfrm>
                <a:off x="3143250" y="3946358"/>
                <a:ext cx="1389648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Grupa 7"/>
            <p:cNvGrpSpPr/>
            <p:nvPr/>
          </p:nvGrpSpPr>
          <p:grpSpPr>
            <a:xfrm>
              <a:off x="4997938" y="2449024"/>
              <a:ext cx="842210" cy="1334309"/>
              <a:chOff x="1940093" y="1894973"/>
              <a:chExt cx="842210" cy="1334309"/>
            </a:xfrm>
          </p:grpSpPr>
          <p:sp>
            <p:nvSpPr>
              <p:cNvPr id="7" name="Eksplozija 2 6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Trapezoid 4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upa 9"/>
            <p:cNvGrpSpPr/>
            <p:nvPr/>
          </p:nvGrpSpPr>
          <p:grpSpPr>
            <a:xfrm>
              <a:off x="3636545" y="2432063"/>
              <a:ext cx="842210" cy="1334309"/>
              <a:chOff x="1940093" y="1894973"/>
              <a:chExt cx="842210" cy="1334309"/>
            </a:xfrm>
          </p:grpSpPr>
          <p:sp>
            <p:nvSpPr>
              <p:cNvPr id="11" name="Eksplozija 2 10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rapezoid 11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Dijagram toka: Izdvajanje 14"/>
            <p:cNvSpPr/>
            <p:nvPr/>
          </p:nvSpPr>
          <p:spPr>
            <a:xfrm>
              <a:off x="4295274" y="493295"/>
              <a:ext cx="914400" cy="902368"/>
            </a:xfrm>
            <a:prstGeom prst="flowChartExtra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16" name="Elipsa 15"/>
            <p:cNvSpPr/>
            <p:nvPr/>
          </p:nvSpPr>
          <p:spPr>
            <a:xfrm>
              <a:off x="4457700" y="1521994"/>
              <a:ext cx="589547" cy="61361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17" name="Prsten 16"/>
            <p:cNvSpPr/>
            <p:nvPr/>
          </p:nvSpPr>
          <p:spPr>
            <a:xfrm>
              <a:off x="4457700" y="1521993"/>
              <a:ext cx="589547" cy="613611"/>
            </a:xfrm>
            <a:prstGeom prst="donut">
              <a:avLst>
                <a:gd name="adj" fmla="val 113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sp>
        <p:nvSpPr>
          <p:cNvPr id="20" name="Okvir 19"/>
          <p:cNvSpPr/>
          <p:nvPr/>
        </p:nvSpPr>
        <p:spPr>
          <a:xfrm>
            <a:off x="4287343" y="5146812"/>
            <a:ext cx="3609473" cy="748662"/>
          </a:xfrm>
          <a:prstGeom prst="fram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1" name="Dijagram toka: Postupak 20"/>
          <p:cNvSpPr/>
          <p:nvPr/>
        </p:nvSpPr>
        <p:spPr>
          <a:xfrm>
            <a:off x="4287343" y="3777916"/>
            <a:ext cx="724945" cy="1368896"/>
          </a:xfrm>
          <a:prstGeom prst="flowChartProcess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7672316" y="-1220101"/>
            <a:ext cx="228600" cy="8603398"/>
            <a:chOff x="7672316" y="-1217523"/>
            <a:chExt cx="228600" cy="8603398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22" name="Minus 21"/>
            <p:cNvSpPr/>
            <p:nvPr/>
          </p:nvSpPr>
          <p:spPr>
            <a:xfrm>
              <a:off x="7672316" y="158087"/>
              <a:ext cx="228600" cy="5847023"/>
            </a:xfrm>
            <a:prstGeom prst="mathMinus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3" name="Minus 22"/>
            <p:cNvSpPr/>
            <p:nvPr/>
          </p:nvSpPr>
          <p:spPr>
            <a:xfrm>
              <a:off x="7672316" y="-1217523"/>
              <a:ext cx="228600" cy="5847023"/>
            </a:xfrm>
            <a:prstGeom prst="mathMinus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4" name="Minus 23"/>
            <p:cNvSpPr/>
            <p:nvPr/>
          </p:nvSpPr>
          <p:spPr>
            <a:xfrm>
              <a:off x="7672316" y="1538852"/>
              <a:ext cx="228600" cy="5847023"/>
            </a:xfrm>
            <a:prstGeom prst="mathMinus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sp>
        <p:nvSpPr>
          <p:cNvPr id="26" name="Pravokutnik 25"/>
          <p:cNvSpPr/>
          <p:nvPr/>
        </p:nvSpPr>
        <p:spPr>
          <a:xfrm>
            <a:off x="657677" y="619656"/>
            <a:ext cx="3164306" cy="51856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grpSp>
        <p:nvGrpSpPr>
          <p:cNvPr id="33" name="Grupa 32"/>
          <p:cNvGrpSpPr/>
          <p:nvPr/>
        </p:nvGrpSpPr>
        <p:grpSpPr>
          <a:xfrm>
            <a:off x="978519" y="1888199"/>
            <a:ext cx="2522621" cy="3089790"/>
            <a:chOff x="842211" y="1800559"/>
            <a:chExt cx="2522621" cy="3089790"/>
          </a:xfrm>
        </p:grpSpPr>
        <p:sp>
          <p:nvSpPr>
            <p:cNvPr id="27" name="Okvir 26"/>
            <p:cNvSpPr/>
            <p:nvPr/>
          </p:nvSpPr>
          <p:spPr>
            <a:xfrm>
              <a:off x="842211" y="1800559"/>
              <a:ext cx="878305" cy="855436"/>
            </a:xfrm>
            <a:prstGeom prst="fram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8" name="Okvir 27"/>
            <p:cNvSpPr/>
            <p:nvPr/>
          </p:nvSpPr>
          <p:spPr>
            <a:xfrm>
              <a:off x="2486527" y="1800559"/>
              <a:ext cx="878305" cy="855436"/>
            </a:xfrm>
            <a:prstGeom prst="fram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9" name="Okvir 28"/>
            <p:cNvSpPr/>
            <p:nvPr/>
          </p:nvSpPr>
          <p:spPr>
            <a:xfrm>
              <a:off x="2486526" y="2874949"/>
              <a:ext cx="878305" cy="855436"/>
            </a:xfrm>
            <a:prstGeom prst="fram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30" name="Okvir 29"/>
            <p:cNvSpPr/>
            <p:nvPr/>
          </p:nvSpPr>
          <p:spPr>
            <a:xfrm>
              <a:off x="842211" y="2931036"/>
              <a:ext cx="878305" cy="855436"/>
            </a:xfrm>
            <a:prstGeom prst="fram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31" name="Okvir 30"/>
            <p:cNvSpPr/>
            <p:nvPr/>
          </p:nvSpPr>
          <p:spPr>
            <a:xfrm>
              <a:off x="2486527" y="4034913"/>
              <a:ext cx="878305" cy="855436"/>
            </a:xfrm>
            <a:prstGeom prst="fram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32" name="Okvir 31"/>
            <p:cNvSpPr/>
            <p:nvPr/>
          </p:nvSpPr>
          <p:spPr>
            <a:xfrm>
              <a:off x="842211" y="4034913"/>
              <a:ext cx="878305" cy="854901"/>
            </a:xfrm>
            <a:prstGeom prst="fram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http://www.wmtw.com/image/view/-/176752/highRes/2/-/giixutz/-/NASA-logo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47" y="807464"/>
            <a:ext cx="1455331" cy="8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ravokutnik 36"/>
          <p:cNvSpPr/>
          <p:nvPr/>
        </p:nvSpPr>
        <p:spPr>
          <a:xfrm>
            <a:off x="9180095" y="2672956"/>
            <a:ext cx="2442410" cy="322251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8" name="Pravokutnik 37"/>
          <p:cNvSpPr/>
          <p:nvPr/>
        </p:nvSpPr>
        <p:spPr>
          <a:xfrm>
            <a:off x="7896816" y="3645568"/>
            <a:ext cx="1283279" cy="597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9" name="Sunce 38"/>
          <p:cNvSpPr/>
          <p:nvPr/>
        </p:nvSpPr>
        <p:spPr>
          <a:xfrm rot="2227360">
            <a:off x="10582896" y="-965035"/>
            <a:ext cx="2743200" cy="2167508"/>
          </a:xfrm>
          <a:custGeom>
            <a:avLst/>
            <a:gdLst>
              <a:gd name="connsiteX0" fmla="*/ 2743200 w 2743200"/>
              <a:gd name="connsiteY0" fmla="*/ 1083754 h 2167508"/>
              <a:gd name="connsiteX1" fmla="*/ 2189702 w 2743200"/>
              <a:gd name="connsiteY1" fmla="*/ 1239282 h 2167508"/>
              <a:gd name="connsiteX2" fmla="*/ 2189702 w 2743200"/>
              <a:gd name="connsiteY2" fmla="*/ 928226 h 2167508"/>
              <a:gd name="connsiteX3" fmla="*/ 2743200 w 2743200"/>
              <a:gd name="connsiteY3" fmla="*/ 1083754 h 2167508"/>
              <a:gd name="connsiteX4" fmla="*/ 2341372 w 2743200"/>
              <a:gd name="connsiteY4" fmla="*/ 317399 h 2167508"/>
              <a:gd name="connsiteX5" fmla="*/ 2089246 w 2743200"/>
              <a:gd name="connsiteY5" fmla="*/ 736661 h 2167508"/>
              <a:gd name="connsiteX6" fmla="*/ 1810881 w 2743200"/>
              <a:gd name="connsiteY6" fmla="*/ 516714 h 2167508"/>
              <a:gd name="connsiteX7" fmla="*/ 2341372 w 2743200"/>
              <a:gd name="connsiteY7" fmla="*/ 317399 h 2167508"/>
              <a:gd name="connsiteX8" fmla="*/ 1371600 w 2743200"/>
              <a:gd name="connsiteY8" fmla="*/ 0 h 2167508"/>
              <a:gd name="connsiteX9" fmla="*/ 1568437 w 2743200"/>
              <a:gd name="connsiteY9" fmla="*/ 437340 h 2167508"/>
              <a:gd name="connsiteX10" fmla="*/ 1174763 w 2743200"/>
              <a:gd name="connsiteY10" fmla="*/ 437340 h 2167508"/>
              <a:gd name="connsiteX11" fmla="*/ 1371600 w 2743200"/>
              <a:gd name="connsiteY11" fmla="*/ 0 h 2167508"/>
              <a:gd name="connsiteX12" fmla="*/ 401701 w 2743200"/>
              <a:gd name="connsiteY12" fmla="*/ 317399 h 2167508"/>
              <a:gd name="connsiteX13" fmla="*/ 932319 w 2743200"/>
              <a:gd name="connsiteY13" fmla="*/ 516714 h 2167508"/>
              <a:gd name="connsiteX14" fmla="*/ 653954 w 2743200"/>
              <a:gd name="connsiteY14" fmla="*/ 736661 h 2167508"/>
              <a:gd name="connsiteX15" fmla="*/ 401701 w 2743200"/>
              <a:gd name="connsiteY15" fmla="*/ 317399 h 2167508"/>
              <a:gd name="connsiteX16" fmla="*/ 0 w 2743200"/>
              <a:gd name="connsiteY16" fmla="*/ 1083754 h 2167508"/>
              <a:gd name="connsiteX17" fmla="*/ 553498 w 2743200"/>
              <a:gd name="connsiteY17" fmla="*/ 928226 h 2167508"/>
              <a:gd name="connsiteX18" fmla="*/ 553498 w 2743200"/>
              <a:gd name="connsiteY18" fmla="*/ 1239282 h 2167508"/>
              <a:gd name="connsiteX19" fmla="*/ 0 w 2743200"/>
              <a:gd name="connsiteY19" fmla="*/ 1083754 h 2167508"/>
              <a:gd name="connsiteX20" fmla="*/ 401701 w 2743200"/>
              <a:gd name="connsiteY20" fmla="*/ 1850008 h 2167508"/>
              <a:gd name="connsiteX21" fmla="*/ 653954 w 2743200"/>
              <a:gd name="connsiteY21" fmla="*/ 1430847 h 2167508"/>
              <a:gd name="connsiteX22" fmla="*/ 932319 w 2743200"/>
              <a:gd name="connsiteY22" fmla="*/ 1650794 h 2167508"/>
              <a:gd name="connsiteX23" fmla="*/ 401701 w 2743200"/>
              <a:gd name="connsiteY23" fmla="*/ 1850008 h 2167508"/>
              <a:gd name="connsiteX24" fmla="*/ 1371600 w 2743200"/>
              <a:gd name="connsiteY24" fmla="*/ 2167508 h 2167508"/>
              <a:gd name="connsiteX25" fmla="*/ 1174763 w 2743200"/>
              <a:gd name="connsiteY25" fmla="*/ 1730168 h 2167508"/>
              <a:gd name="connsiteX26" fmla="*/ 1568437 w 2743200"/>
              <a:gd name="connsiteY26" fmla="*/ 1730168 h 2167508"/>
              <a:gd name="connsiteX27" fmla="*/ 1371600 w 2743200"/>
              <a:gd name="connsiteY27" fmla="*/ 2167508 h 2167508"/>
              <a:gd name="connsiteX28" fmla="*/ 2341372 w 2743200"/>
              <a:gd name="connsiteY28" fmla="*/ 1850008 h 2167508"/>
              <a:gd name="connsiteX29" fmla="*/ 1810881 w 2743200"/>
              <a:gd name="connsiteY29" fmla="*/ 1650794 h 2167508"/>
              <a:gd name="connsiteX30" fmla="*/ 2089246 w 2743200"/>
              <a:gd name="connsiteY30" fmla="*/ 1430847 h 2167508"/>
              <a:gd name="connsiteX31" fmla="*/ 2341372 w 2743200"/>
              <a:gd name="connsiteY31" fmla="*/ 1850008 h 2167508"/>
              <a:gd name="connsiteX32" fmla="*/ 685800 w 2743200"/>
              <a:gd name="connsiteY32" fmla="*/ 1083754 h 2167508"/>
              <a:gd name="connsiteX33" fmla="*/ 1371600 w 2743200"/>
              <a:gd name="connsiteY33" fmla="*/ 541877 h 2167508"/>
              <a:gd name="connsiteX34" fmla="*/ 2057400 w 2743200"/>
              <a:gd name="connsiteY34" fmla="*/ 1083754 h 2167508"/>
              <a:gd name="connsiteX35" fmla="*/ 1371600 w 2743200"/>
              <a:gd name="connsiteY35" fmla="*/ 1625631 h 2167508"/>
              <a:gd name="connsiteX36" fmla="*/ 685800 w 2743200"/>
              <a:gd name="connsiteY36" fmla="*/ 1083754 h 2167508"/>
              <a:gd name="connsiteX0" fmla="*/ 2743200 w 2743200"/>
              <a:gd name="connsiteY0" fmla="*/ 1083754 h 2167508"/>
              <a:gd name="connsiteX1" fmla="*/ 2189702 w 2743200"/>
              <a:gd name="connsiteY1" fmla="*/ 1239282 h 2167508"/>
              <a:gd name="connsiteX2" fmla="*/ 2189702 w 2743200"/>
              <a:gd name="connsiteY2" fmla="*/ 928226 h 2167508"/>
              <a:gd name="connsiteX3" fmla="*/ 2743200 w 2743200"/>
              <a:gd name="connsiteY3" fmla="*/ 1083754 h 2167508"/>
              <a:gd name="connsiteX4" fmla="*/ 2341372 w 2743200"/>
              <a:gd name="connsiteY4" fmla="*/ 317399 h 2167508"/>
              <a:gd name="connsiteX5" fmla="*/ 2089246 w 2743200"/>
              <a:gd name="connsiteY5" fmla="*/ 736661 h 2167508"/>
              <a:gd name="connsiteX6" fmla="*/ 1810881 w 2743200"/>
              <a:gd name="connsiteY6" fmla="*/ 516714 h 2167508"/>
              <a:gd name="connsiteX7" fmla="*/ 2341372 w 2743200"/>
              <a:gd name="connsiteY7" fmla="*/ 317399 h 2167508"/>
              <a:gd name="connsiteX8" fmla="*/ 1371600 w 2743200"/>
              <a:gd name="connsiteY8" fmla="*/ 0 h 2167508"/>
              <a:gd name="connsiteX9" fmla="*/ 1568437 w 2743200"/>
              <a:gd name="connsiteY9" fmla="*/ 437340 h 2167508"/>
              <a:gd name="connsiteX10" fmla="*/ 1174763 w 2743200"/>
              <a:gd name="connsiteY10" fmla="*/ 437340 h 2167508"/>
              <a:gd name="connsiteX11" fmla="*/ 1371600 w 2743200"/>
              <a:gd name="connsiteY11" fmla="*/ 0 h 2167508"/>
              <a:gd name="connsiteX12" fmla="*/ 782701 w 2743200"/>
              <a:gd name="connsiteY12" fmla="*/ 454559 h 2167508"/>
              <a:gd name="connsiteX13" fmla="*/ 932319 w 2743200"/>
              <a:gd name="connsiteY13" fmla="*/ 516714 h 2167508"/>
              <a:gd name="connsiteX14" fmla="*/ 653954 w 2743200"/>
              <a:gd name="connsiteY14" fmla="*/ 736661 h 2167508"/>
              <a:gd name="connsiteX15" fmla="*/ 782701 w 2743200"/>
              <a:gd name="connsiteY15" fmla="*/ 454559 h 2167508"/>
              <a:gd name="connsiteX16" fmla="*/ 0 w 2743200"/>
              <a:gd name="connsiteY16" fmla="*/ 1083754 h 2167508"/>
              <a:gd name="connsiteX17" fmla="*/ 553498 w 2743200"/>
              <a:gd name="connsiteY17" fmla="*/ 928226 h 2167508"/>
              <a:gd name="connsiteX18" fmla="*/ 553498 w 2743200"/>
              <a:gd name="connsiteY18" fmla="*/ 1239282 h 2167508"/>
              <a:gd name="connsiteX19" fmla="*/ 0 w 2743200"/>
              <a:gd name="connsiteY19" fmla="*/ 1083754 h 2167508"/>
              <a:gd name="connsiteX20" fmla="*/ 401701 w 2743200"/>
              <a:gd name="connsiteY20" fmla="*/ 1850008 h 2167508"/>
              <a:gd name="connsiteX21" fmla="*/ 653954 w 2743200"/>
              <a:gd name="connsiteY21" fmla="*/ 1430847 h 2167508"/>
              <a:gd name="connsiteX22" fmla="*/ 932319 w 2743200"/>
              <a:gd name="connsiteY22" fmla="*/ 1650794 h 2167508"/>
              <a:gd name="connsiteX23" fmla="*/ 401701 w 2743200"/>
              <a:gd name="connsiteY23" fmla="*/ 1850008 h 2167508"/>
              <a:gd name="connsiteX24" fmla="*/ 1371600 w 2743200"/>
              <a:gd name="connsiteY24" fmla="*/ 2167508 h 2167508"/>
              <a:gd name="connsiteX25" fmla="*/ 1174763 w 2743200"/>
              <a:gd name="connsiteY25" fmla="*/ 1730168 h 2167508"/>
              <a:gd name="connsiteX26" fmla="*/ 1568437 w 2743200"/>
              <a:gd name="connsiteY26" fmla="*/ 1730168 h 2167508"/>
              <a:gd name="connsiteX27" fmla="*/ 1371600 w 2743200"/>
              <a:gd name="connsiteY27" fmla="*/ 2167508 h 2167508"/>
              <a:gd name="connsiteX28" fmla="*/ 2341372 w 2743200"/>
              <a:gd name="connsiteY28" fmla="*/ 1850008 h 2167508"/>
              <a:gd name="connsiteX29" fmla="*/ 1810881 w 2743200"/>
              <a:gd name="connsiteY29" fmla="*/ 1650794 h 2167508"/>
              <a:gd name="connsiteX30" fmla="*/ 2089246 w 2743200"/>
              <a:gd name="connsiteY30" fmla="*/ 1430847 h 2167508"/>
              <a:gd name="connsiteX31" fmla="*/ 2341372 w 2743200"/>
              <a:gd name="connsiteY31" fmla="*/ 1850008 h 2167508"/>
              <a:gd name="connsiteX32" fmla="*/ 685800 w 2743200"/>
              <a:gd name="connsiteY32" fmla="*/ 1083754 h 2167508"/>
              <a:gd name="connsiteX33" fmla="*/ 1371600 w 2743200"/>
              <a:gd name="connsiteY33" fmla="*/ 541877 h 2167508"/>
              <a:gd name="connsiteX34" fmla="*/ 2057400 w 2743200"/>
              <a:gd name="connsiteY34" fmla="*/ 1083754 h 2167508"/>
              <a:gd name="connsiteX35" fmla="*/ 1371600 w 2743200"/>
              <a:gd name="connsiteY35" fmla="*/ 1625631 h 2167508"/>
              <a:gd name="connsiteX36" fmla="*/ 685800 w 2743200"/>
              <a:gd name="connsiteY36" fmla="*/ 1083754 h 216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43200" h="2167508">
                <a:moveTo>
                  <a:pt x="2743200" y="1083754"/>
                </a:moveTo>
                <a:lnTo>
                  <a:pt x="2189702" y="1239282"/>
                </a:lnTo>
                <a:lnTo>
                  <a:pt x="2189702" y="928226"/>
                </a:lnTo>
                <a:lnTo>
                  <a:pt x="2743200" y="1083754"/>
                </a:lnTo>
                <a:close/>
                <a:moveTo>
                  <a:pt x="2341372" y="317399"/>
                </a:moveTo>
                <a:lnTo>
                  <a:pt x="2089246" y="736661"/>
                </a:lnTo>
                <a:lnTo>
                  <a:pt x="1810881" y="516714"/>
                </a:lnTo>
                <a:lnTo>
                  <a:pt x="2341372" y="317399"/>
                </a:lnTo>
                <a:close/>
                <a:moveTo>
                  <a:pt x="1371600" y="0"/>
                </a:moveTo>
                <a:lnTo>
                  <a:pt x="1568437" y="437340"/>
                </a:lnTo>
                <a:lnTo>
                  <a:pt x="1174763" y="437340"/>
                </a:lnTo>
                <a:lnTo>
                  <a:pt x="1371600" y="0"/>
                </a:lnTo>
                <a:close/>
                <a:moveTo>
                  <a:pt x="782701" y="454559"/>
                </a:moveTo>
                <a:lnTo>
                  <a:pt x="932319" y="516714"/>
                </a:lnTo>
                <a:lnTo>
                  <a:pt x="653954" y="736661"/>
                </a:lnTo>
                <a:cubicBezTo>
                  <a:pt x="569870" y="596907"/>
                  <a:pt x="866785" y="594313"/>
                  <a:pt x="782701" y="454559"/>
                </a:cubicBezTo>
                <a:close/>
                <a:moveTo>
                  <a:pt x="0" y="1083754"/>
                </a:moveTo>
                <a:lnTo>
                  <a:pt x="553498" y="928226"/>
                </a:lnTo>
                <a:lnTo>
                  <a:pt x="553498" y="1239282"/>
                </a:lnTo>
                <a:lnTo>
                  <a:pt x="0" y="1083754"/>
                </a:lnTo>
                <a:close/>
                <a:moveTo>
                  <a:pt x="401701" y="1850008"/>
                </a:moveTo>
                <a:lnTo>
                  <a:pt x="653954" y="1430847"/>
                </a:lnTo>
                <a:lnTo>
                  <a:pt x="932319" y="1650794"/>
                </a:lnTo>
                <a:lnTo>
                  <a:pt x="401701" y="1850008"/>
                </a:lnTo>
                <a:close/>
                <a:moveTo>
                  <a:pt x="1371600" y="2167508"/>
                </a:moveTo>
                <a:lnTo>
                  <a:pt x="1174763" y="1730168"/>
                </a:lnTo>
                <a:lnTo>
                  <a:pt x="1568437" y="1730168"/>
                </a:lnTo>
                <a:lnTo>
                  <a:pt x="1371600" y="2167508"/>
                </a:lnTo>
                <a:close/>
                <a:moveTo>
                  <a:pt x="2341372" y="1850008"/>
                </a:moveTo>
                <a:lnTo>
                  <a:pt x="1810881" y="1650794"/>
                </a:lnTo>
                <a:lnTo>
                  <a:pt x="2089246" y="1430847"/>
                </a:lnTo>
                <a:lnTo>
                  <a:pt x="2341372" y="1850008"/>
                </a:lnTo>
                <a:close/>
                <a:moveTo>
                  <a:pt x="685800" y="1083754"/>
                </a:moveTo>
                <a:cubicBezTo>
                  <a:pt x="685800" y="784484"/>
                  <a:pt x="992843" y="541877"/>
                  <a:pt x="1371600" y="541877"/>
                </a:cubicBezTo>
                <a:cubicBezTo>
                  <a:pt x="1750357" y="541877"/>
                  <a:pt x="2057400" y="784484"/>
                  <a:pt x="2057400" y="1083754"/>
                </a:cubicBezTo>
                <a:cubicBezTo>
                  <a:pt x="2057400" y="1383024"/>
                  <a:pt x="1750357" y="1625631"/>
                  <a:pt x="1371600" y="1625631"/>
                </a:cubicBezTo>
                <a:cubicBezTo>
                  <a:pt x="992843" y="1625631"/>
                  <a:pt x="685800" y="1383024"/>
                  <a:pt x="685800" y="108375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0" name="Pravokutnik 39"/>
          <p:cNvSpPr/>
          <p:nvPr/>
        </p:nvSpPr>
        <p:spPr>
          <a:xfrm>
            <a:off x="10599420" y="2748767"/>
            <a:ext cx="770021" cy="7757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2" name="Pravokutnik 41"/>
          <p:cNvSpPr/>
          <p:nvPr/>
        </p:nvSpPr>
        <p:spPr>
          <a:xfrm>
            <a:off x="9436768" y="2816439"/>
            <a:ext cx="770021" cy="7757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3" name="Pravokutnik 42"/>
          <p:cNvSpPr/>
          <p:nvPr/>
        </p:nvSpPr>
        <p:spPr>
          <a:xfrm>
            <a:off x="10591800" y="4462631"/>
            <a:ext cx="770021" cy="7757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4" name="Pravokutnik 43"/>
          <p:cNvSpPr/>
          <p:nvPr/>
        </p:nvSpPr>
        <p:spPr>
          <a:xfrm>
            <a:off x="9436766" y="4462631"/>
            <a:ext cx="770021" cy="7757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5" name="Pravokutnik 44"/>
          <p:cNvSpPr/>
          <p:nvPr/>
        </p:nvSpPr>
        <p:spPr>
          <a:xfrm>
            <a:off x="10591800" y="3645567"/>
            <a:ext cx="770021" cy="7757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6" name="Pravokutnik 45"/>
          <p:cNvSpPr/>
          <p:nvPr/>
        </p:nvSpPr>
        <p:spPr>
          <a:xfrm>
            <a:off x="9436768" y="3645568"/>
            <a:ext cx="770021" cy="7757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2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096E-6 -1.48148E-6 L 1.9096E-6 -0.6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a 17"/>
          <p:cNvSpPr/>
          <p:nvPr/>
        </p:nvSpPr>
        <p:spPr>
          <a:xfrm rot="13260967">
            <a:off x="-885074" y="3433630"/>
            <a:ext cx="4668253" cy="4638452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11000">
                <a:srgbClr val="00CCCC"/>
              </a:gs>
              <a:gs pos="34000">
                <a:srgbClr val="00B050"/>
              </a:gs>
              <a:gs pos="54000">
                <a:srgbClr val="3333CC"/>
              </a:gs>
              <a:gs pos="77000">
                <a:srgbClr val="1170FF"/>
              </a:gs>
              <a:gs pos="9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9" name="Grupa 18"/>
          <p:cNvGrpSpPr/>
          <p:nvPr/>
        </p:nvGrpSpPr>
        <p:grpSpPr>
          <a:xfrm rot="3245273">
            <a:off x="1144483" y="432790"/>
            <a:ext cx="2203603" cy="3616681"/>
            <a:chOff x="3636545" y="493295"/>
            <a:chExt cx="2203603" cy="3616681"/>
          </a:xfrm>
        </p:grpSpPr>
        <p:sp>
          <p:nvSpPr>
            <p:cNvPr id="20" name="Pravokutnik 19"/>
            <p:cNvSpPr/>
            <p:nvPr/>
          </p:nvSpPr>
          <p:spPr>
            <a:xfrm>
              <a:off x="4295274" y="1395663"/>
              <a:ext cx="914400" cy="172051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21" name="Grupa 20"/>
            <p:cNvGrpSpPr/>
            <p:nvPr/>
          </p:nvGrpSpPr>
          <p:grpSpPr>
            <a:xfrm>
              <a:off x="4057650" y="2684234"/>
              <a:ext cx="1389648" cy="1425742"/>
              <a:chOff x="3143250" y="3946358"/>
              <a:chExt cx="1389648" cy="1425742"/>
            </a:xfrm>
          </p:grpSpPr>
          <p:sp>
            <p:nvSpPr>
              <p:cNvPr id="31" name="Eksplozija 2 30"/>
              <p:cNvSpPr/>
              <p:nvPr/>
            </p:nvSpPr>
            <p:spPr>
              <a:xfrm rot="19288056">
                <a:off x="3158290" y="3964406"/>
                <a:ext cx="1359569" cy="1407694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2" name="Trapezoid 31"/>
              <p:cNvSpPr/>
              <p:nvPr/>
            </p:nvSpPr>
            <p:spPr>
              <a:xfrm>
                <a:off x="3143250" y="3946358"/>
                <a:ext cx="1389648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4997938" y="2449024"/>
              <a:ext cx="842210" cy="1334309"/>
              <a:chOff x="1940093" y="1894973"/>
              <a:chExt cx="842210" cy="1334309"/>
            </a:xfrm>
          </p:grpSpPr>
          <p:sp>
            <p:nvSpPr>
              <p:cNvPr id="29" name="Eksplozija 2 28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0" name="Trapezoid 29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23" name="Grupa 22"/>
            <p:cNvGrpSpPr/>
            <p:nvPr/>
          </p:nvGrpSpPr>
          <p:grpSpPr>
            <a:xfrm>
              <a:off x="3636545" y="2432063"/>
              <a:ext cx="842210" cy="1334309"/>
              <a:chOff x="1940093" y="1894973"/>
              <a:chExt cx="842210" cy="1334309"/>
            </a:xfrm>
          </p:grpSpPr>
          <p:sp>
            <p:nvSpPr>
              <p:cNvPr id="27" name="Eksplozija 2 26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4" name="Dijagram toka: Izdvajanje 23"/>
            <p:cNvSpPr/>
            <p:nvPr/>
          </p:nvSpPr>
          <p:spPr>
            <a:xfrm>
              <a:off x="4295274" y="493295"/>
              <a:ext cx="914400" cy="902368"/>
            </a:xfrm>
            <a:prstGeom prst="flowChartExtra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Elipsa 24"/>
            <p:cNvSpPr/>
            <p:nvPr/>
          </p:nvSpPr>
          <p:spPr>
            <a:xfrm>
              <a:off x="4457700" y="1521994"/>
              <a:ext cx="589547" cy="61361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Prsten 25"/>
            <p:cNvSpPr/>
            <p:nvPr/>
          </p:nvSpPr>
          <p:spPr>
            <a:xfrm>
              <a:off x="4457700" y="1521993"/>
              <a:ext cx="589547" cy="613611"/>
            </a:xfrm>
            <a:prstGeom prst="donut">
              <a:avLst>
                <a:gd name="adj" fmla="val 113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4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0.11227 L 0.2088 0.10741 C 0.25309 0.10625 0.31913 0.10602 0.38843 0.10602 C 0.46711 0.10602 0.52989 0.10625 0.57418 0.10741 L 0.78494 0.1122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5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7375359" y="433137"/>
            <a:ext cx="4223084" cy="4138863"/>
          </a:xfrm>
          <a:prstGeom prst="ellipse">
            <a:avLst/>
          </a:prstGeom>
          <a:gradFill>
            <a:gsLst>
              <a:gs pos="0">
                <a:srgbClr val="FFF200"/>
              </a:gs>
              <a:gs pos="9000">
                <a:srgbClr val="FF7A00"/>
              </a:gs>
              <a:gs pos="25000">
                <a:srgbClr val="FF0300"/>
              </a:gs>
              <a:gs pos="84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" name="Grupa 2"/>
          <p:cNvGrpSpPr/>
          <p:nvPr/>
        </p:nvGrpSpPr>
        <p:grpSpPr>
          <a:xfrm rot="3831148">
            <a:off x="2326928" y="2021570"/>
            <a:ext cx="2203603" cy="3616681"/>
            <a:chOff x="3636545" y="493295"/>
            <a:chExt cx="2203603" cy="3616681"/>
          </a:xfrm>
        </p:grpSpPr>
        <p:sp>
          <p:nvSpPr>
            <p:cNvPr id="4" name="Pravokutnik 3"/>
            <p:cNvSpPr/>
            <p:nvPr/>
          </p:nvSpPr>
          <p:spPr>
            <a:xfrm>
              <a:off x="4295274" y="1395663"/>
              <a:ext cx="914400" cy="172051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4057650" y="2684234"/>
              <a:ext cx="1389648" cy="1425742"/>
              <a:chOff x="3143250" y="3946358"/>
              <a:chExt cx="1389648" cy="1425742"/>
            </a:xfrm>
          </p:grpSpPr>
          <p:sp>
            <p:nvSpPr>
              <p:cNvPr id="15" name="Eksplozija 2 14"/>
              <p:cNvSpPr/>
              <p:nvPr/>
            </p:nvSpPr>
            <p:spPr>
              <a:xfrm rot="19288056">
                <a:off x="3158290" y="3964406"/>
                <a:ext cx="1359569" cy="1407694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Trapezoid 15"/>
              <p:cNvSpPr/>
              <p:nvPr/>
            </p:nvSpPr>
            <p:spPr>
              <a:xfrm>
                <a:off x="3143250" y="3946358"/>
                <a:ext cx="1389648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6" name="Grupa 5"/>
            <p:cNvGrpSpPr/>
            <p:nvPr/>
          </p:nvGrpSpPr>
          <p:grpSpPr>
            <a:xfrm>
              <a:off x="4997938" y="2449024"/>
              <a:ext cx="842210" cy="1334309"/>
              <a:chOff x="1940093" y="1894973"/>
              <a:chExt cx="842210" cy="1334309"/>
            </a:xfrm>
          </p:grpSpPr>
          <p:sp>
            <p:nvSpPr>
              <p:cNvPr id="13" name="Eksplozija 2 12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" name="Trapezoid 13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7" name="Grupa 6"/>
            <p:cNvGrpSpPr/>
            <p:nvPr/>
          </p:nvGrpSpPr>
          <p:grpSpPr>
            <a:xfrm>
              <a:off x="3636545" y="2432063"/>
              <a:ext cx="842210" cy="1334309"/>
              <a:chOff x="1940093" y="1894973"/>
              <a:chExt cx="842210" cy="1334309"/>
            </a:xfrm>
          </p:grpSpPr>
          <p:sp>
            <p:nvSpPr>
              <p:cNvPr id="11" name="Eksplozija 2 10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Trapezoid 11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8" name="Dijagram toka: Izdvajanje 7"/>
            <p:cNvSpPr/>
            <p:nvPr/>
          </p:nvSpPr>
          <p:spPr>
            <a:xfrm>
              <a:off x="4295274" y="493295"/>
              <a:ext cx="914400" cy="902368"/>
            </a:xfrm>
            <a:prstGeom prst="flowChartExtra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Elipsa 8"/>
            <p:cNvSpPr/>
            <p:nvPr/>
          </p:nvSpPr>
          <p:spPr>
            <a:xfrm>
              <a:off x="4457700" y="1521994"/>
              <a:ext cx="589547" cy="61361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Prsten 9"/>
            <p:cNvSpPr/>
            <p:nvPr/>
          </p:nvSpPr>
          <p:spPr>
            <a:xfrm>
              <a:off x="4457700" y="1521993"/>
              <a:ext cx="589547" cy="613611"/>
            </a:xfrm>
            <a:prstGeom prst="donut">
              <a:avLst>
                <a:gd name="adj" fmla="val 113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6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7866E-8 -0.0493 L 0.09809 -0.00625 C 0.11867 0.00463 0.14941 0.01019 0.18171 0.01019 C 0.21831 0.01019 0.24762 0.00463 0.2682 -0.00625 L 0.36642 -0.049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789948" y="1660359"/>
            <a:ext cx="5113420" cy="4728410"/>
          </a:xfrm>
          <a:prstGeom prst="ellipse">
            <a:avLst/>
          </a:prstGeom>
          <a:gradFill>
            <a:gsLst>
              <a:gs pos="0">
                <a:srgbClr val="FFF200"/>
              </a:gs>
              <a:gs pos="9000">
                <a:srgbClr val="FF7A00"/>
              </a:gs>
              <a:gs pos="25000">
                <a:srgbClr val="FF0300"/>
              </a:gs>
              <a:gs pos="84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" name="Grupa 2"/>
          <p:cNvGrpSpPr/>
          <p:nvPr/>
        </p:nvGrpSpPr>
        <p:grpSpPr>
          <a:xfrm>
            <a:off x="5380464" y="177334"/>
            <a:ext cx="1998155" cy="2966049"/>
            <a:chOff x="3636545" y="493295"/>
            <a:chExt cx="2203603" cy="3616681"/>
          </a:xfrm>
        </p:grpSpPr>
        <p:sp>
          <p:nvSpPr>
            <p:cNvPr id="4" name="Pravokutnik 3"/>
            <p:cNvSpPr/>
            <p:nvPr/>
          </p:nvSpPr>
          <p:spPr>
            <a:xfrm>
              <a:off x="4295274" y="1395663"/>
              <a:ext cx="914400" cy="172051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4057650" y="2684234"/>
              <a:ext cx="1389648" cy="1425742"/>
              <a:chOff x="3143250" y="3946358"/>
              <a:chExt cx="1389648" cy="1425742"/>
            </a:xfrm>
          </p:grpSpPr>
          <p:sp>
            <p:nvSpPr>
              <p:cNvPr id="15" name="Eksplozija 2 14"/>
              <p:cNvSpPr/>
              <p:nvPr/>
            </p:nvSpPr>
            <p:spPr>
              <a:xfrm rot="19288056">
                <a:off x="3158290" y="3964406"/>
                <a:ext cx="1359569" cy="1407694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Trapezoid 15"/>
              <p:cNvSpPr/>
              <p:nvPr/>
            </p:nvSpPr>
            <p:spPr>
              <a:xfrm>
                <a:off x="3143250" y="3946358"/>
                <a:ext cx="1389648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6" name="Grupa 5"/>
            <p:cNvGrpSpPr/>
            <p:nvPr/>
          </p:nvGrpSpPr>
          <p:grpSpPr>
            <a:xfrm>
              <a:off x="4997938" y="2449024"/>
              <a:ext cx="842210" cy="1334309"/>
              <a:chOff x="1940093" y="1894973"/>
              <a:chExt cx="842210" cy="1334309"/>
            </a:xfrm>
          </p:grpSpPr>
          <p:sp>
            <p:nvSpPr>
              <p:cNvPr id="13" name="Eksplozija 2 12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" name="Trapezoid 13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7" name="Grupa 6"/>
            <p:cNvGrpSpPr/>
            <p:nvPr/>
          </p:nvGrpSpPr>
          <p:grpSpPr>
            <a:xfrm>
              <a:off x="3636545" y="2432063"/>
              <a:ext cx="842210" cy="1334309"/>
              <a:chOff x="1940093" y="1894973"/>
              <a:chExt cx="842210" cy="1334309"/>
            </a:xfrm>
          </p:grpSpPr>
          <p:sp>
            <p:nvSpPr>
              <p:cNvPr id="11" name="Eksplozija 2 10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Trapezoid 11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8" name="Dijagram toka: Izdvajanje 7"/>
            <p:cNvSpPr/>
            <p:nvPr/>
          </p:nvSpPr>
          <p:spPr>
            <a:xfrm>
              <a:off x="4295274" y="493295"/>
              <a:ext cx="914400" cy="902368"/>
            </a:xfrm>
            <a:prstGeom prst="flowChartExtra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Elipsa 8"/>
            <p:cNvSpPr/>
            <p:nvPr/>
          </p:nvSpPr>
          <p:spPr>
            <a:xfrm>
              <a:off x="4457700" y="1521994"/>
              <a:ext cx="589547" cy="61361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Prsten 9"/>
            <p:cNvSpPr/>
            <p:nvPr/>
          </p:nvSpPr>
          <p:spPr>
            <a:xfrm>
              <a:off x="4457700" y="1521993"/>
              <a:ext cx="589547" cy="613611"/>
            </a:xfrm>
            <a:prstGeom prst="donut">
              <a:avLst>
                <a:gd name="adj" fmla="val 113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0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sten 9"/>
          <p:cNvSpPr/>
          <p:nvPr/>
        </p:nvSpPr>
        <p:spPr>
          <a:xfrm>
            <a:off x="2867436" y="3558603"/>
            <a:ext cx="589547" cy="613611"/>
          </a:xfrm>
          <a:prstGeom prst="donut">
            <a:avLst>
              <a:gd name="adj" fmla="val 113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grpSp>
        <p:nvGrpSpPr>
          <p:cNvPr id="39" name="Grupa 38"/>
          <p:cNvGrpSpPr/>
          <p:nvPr/>
        </p:nvGrpSpPr>
        <p:grpSpPr>
          <a:xfrm>
            <a:off x="-470449" y="933685"/>
            <a:ext cx="13006139" cy="5924315"/>
            <a:chOff x="-63510" y="1251284"/>
            <a:chExt cx="13006139" cy="5924315"/>
          </a:xfrm>
        </p:grpSpPr>
        <p:sp>
          <p:nvSpPr>
            <p:cNvPr id="2" name="Dijagram toka: Odgoda 1"/>
            <p:cNvSpPr/>
            <p:nvPr/>
          </p:nvSpPr>
          <p:spPr>
            <a:xfrm rot="16200000">
              <a:off x="4767170" y="-999860"/>
              <a:ext cx="3344779" cy="13006139"/>
            </a:xfrm>
            <a:prstGeom prst="flowChartDelay">
              <a:avLst/>
            </a:prstGeom>
            <a:gradFill flip="none" rotWithShape="1">
              <a:gsLst>
                <a:gs pos="0">
                  <a:srgbClr val="FFF200"/>
                </a:gs>
                <a:gs pos="7000">
                  <a:srgbClr val="FF7A00"/>
                </a:gs>
                <a:gs pos="42000">
                  <a:srgbClr val="FF0300"/>
                </a:gs>
                <a:gs pos="84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Pravokutnik 3"/>
            <p:cNvSpPr/>
            <p:nvPr/>
          </p:nvSpPr>
          <p:spPr>
            <a:xfrm>
              <a:off x="2705010" y="3432273"/>
              <a:ext cx="914400" cy="172051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Trapezoid 15"/>
            <p:cNvSpPr/>
            <p:nvPr/>
          </p:nvSpPr>
          <p:spPr>
            <a:xfrm>
              <a:off x="2467386" y="4720844"/>
              <a:ext cx="1389648" cy="721895"/>
            </a:xfrm>
            <a:prstGeom prst="trapezoid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Trapezoid 13"/>
            <p:cNvSpPr/>
            <p:nvPr/>
          </p:nvSpPr>
          <p:spPr>
            <a:xfrm>
              <a:off x="3481367" y="4485634"/>
              <a:ext cx="694824" cy="721895"/>
            </a:xfrm>
            <a:prstGeom prst="trapezoid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Trapezoid 11"/>
            <p:cNvSpPr/>
            <p:nvPr/>
          </p:nvSpPr>
          <p:spPr>
            <a:xfrm>
              <a:off x="2119974" y="4468673"/>
              <a:ext cx="694824" cy="721895"/>
            </a:xfrm>
            <a:prstGeom prst="trapezoid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Dijagram toka: Izdvajanje 7"/>
            <p:cNvSpPr/>
            <p:nvPr/>
          </p:nvSpPr>
          <p:spPr>
            <a:xfrm>
              <a:off x="2705010" y="2529905"/>
              <a:ext cx="914400" cy="902368"/>
            </a:xfrm>
            <a:prstGeom prst="flowChartExtra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Elipsa 8"/>
            <p:cNvSpPr/>
            <p:nvPr/>
          </p:nvSpPr>
          <p:spPr>
            <a:xfrm>
              <a:off x="2867436" y="3558604"/>
              <a:ext cx="589547" cy="61361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Strelica savijena prema gore 26"/>
            <p:cNvSpPr/>
            <p:nvPr/>
          </p:nvSpPr>
          <p:spPr>
            <a:xfrm>
              <a:off x="7174901" y="3163870"/>
              <a:ext cx="962527" cy="994308"/>
            </a:xfrm>
            <a:prstGeom prst="bentUpArrow">
              <a:avLst>
                <a:gd name="adj1" fmla="val 25000"/>
                <a:gd name="adj2" fmla="val 25000"/>
                <a:gd name="adj3" fmla="val 0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Strelica savijena prema gore 27"/>
            <p:cNvSpPr/>
            <p:nvPr/>
          </p:nvSpPr>
          <p:spPr>
            <a:xfrm rot="5400000">
              <a:off x="5889524" y="3257011"/>
              <a:ext cx="1100073" cy="994309"/>
            </a:xfrm>
            <a:prstGeom prst="bentUpArrow">
              <a:avLst>
                <a:gd name="adj1" fmla="val 25000"/>
                <a:gd name="adj2" fmla="val 25000"/>
                <a:gd name="adj3" fmla="val 0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26" name="Grupa 25"/>
            <p:cNvGrpSpPr/>
            <p:nvPr/>
          </p:nvGrpSpPr>
          <p:grpSpPr>
            <a:xfrm>
              <a:off x="6273685" y="2895165"/>
              <a:ext cx="1424684" cy="1951416"/>
              <a:chOff x="5943903" y="3489686"/>
              <a:chExt cx="1424684" cy="1951416"/>
            </a:xfrm>
          </p:grpSpPr>
          <p:sp>
            <p:nvSpPr>
              <p:cNvPr id="25" name="Dijagram toka: Izdvajanje 24"/>
              <p:cNvSpPr/>
              <p:nvPr/>
            </p:nvSpPr>
            <p:spPr>
              <a:xfrm>
                <a:off x="5943903" y="4000586"/>
                <a:ext cx="1424684" cy="1440516"/>
              </a:xfrm>
              <a:prstGeom prst="flowChartExtra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24" name="Grupa 23"/>
              <p:cNvGrpSpPr/>
              <p:nvPr/>
            </p:nvGrpSpPr>
            <p:grpSpPr>
              <a:xfrm>
                <a:off x="6182794" y="3489686"/>
                <a:ext cx="911071" cy="806116"/>
                <a:chOff x="5973677" y="1323474"/>
                <a:chExt cx="1052765" cy="998621"/>
              </a:xfrm>
            </p:grpSpPr>
            <p:sp>
              <p:nvSpPr>
                <p:cNvPr id="17" name="Elipsa 16"/>
                <p:cNvSpPr/>
                <p:nvPr/>
              </p:nvSpPr>
              <p:spPr>
                <a:xfrm>
                  <a:off x="5973677" y="1323474"/>
                  <a:ext cx="1052765" cy="99862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8" name="Elipsa 17"/>
                <p:cNvSpPr/>
                <p:nvPr/>
              </p:nvSpPr>
              <p:spPr>
                <a:xfrm>
                  <a:off x="6080865" y="1489911"/>
                  <a:ext cx="382915" cy="33287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9" name="Elipsa 18"/>
                <p:cNvSpPr/>
                <p:nvPr/>
              </p:nvSpPr>
              <p:spPr>
                <a:xfrm>
                  <a:off x="6501833" y="1489910"/>
                  <a:ext cx="382915" cy="33287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2" name="Elipsa 21"/>
                <p:cNvSpPr/>
                <p:nvPr/>
              </p:nvSpPr>
              <p:spPr>
                <a:xfrm>
                  <a:off x="6272322" y="165634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3" name="Elipsa 22"/>
                <p:cNvSpPr/>
                <p:nvPr/>
              </p:nvSpPr>
              <p:spPr>
                <a:xfrm>
                  <a:off x="6693290" y="163348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  <p:sp>
          <p:nvSpPr>
            <p:cNvPr id="29" name="Pravokutnik 28"/>
            <p:cNvSpPr/>
            <p:nvPr/>
          </p:nvSpPr>
          <p:spPr>
            <a:xfrm>
              <a:off x="6524607" y="4846581"/>
              <a:ext cx="204537" cy="102268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Pravokutnik 29"/>
            <p:cNvSpPr/>
            <p:nvPr/>
          </p:nvSpPr>
          <p:spPr>
            <a:xfrm>
              <a:off x="7155118" y="4846581"/>
              <a:ext cx="204537" cy="102268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Zaobljeni pravokutnik 31"/>
            <p:cNvSpPr/>
            <p:nvPr/>
          </p:nvSpPr>
          <p:spPr>
            <a:xfrm>
              <a:off x="6189230" y="5688791"/>
              <a:ext cx="601579" cy="36094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3" name="Zaobljeni pravokutnik 32"/>
            <p:cNvSpPr/>
            <p:nvPr/>
          </p:nvSpPr>
          <p:spPr>
            <a:xfrm>
              <a:off x="7102981" y="5688791"/>
              <a:ext cx="601579" cy="36094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4" name="Srce 33"/>
            <p:cNvSpPr/>
            <p:nvPr/>
          </p:nvSpPr>
          <p:spPr>
            <a:xfrm>
              <a:off x="7423647" y="2529905"/>
              <a:ext cx="950332" cy="876160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5" name="Pravokutni oblačić 34"/>
            <p:cNvSpPr/>
            <p:nvPr/>
          </p:nvSpPr>
          <p:spPr>
            <a:xfrm>
              <a:off x="3162210" y="1251285"/>
              <a:ext cx="2113627" cy="1046747"/>
            </a:xfrm>
            <a:prstGeom prst="wedgeRectCallout">
              <a:avLst>
                <a:gd name="adj1" fmla="val -37910"/>
                <a:gd name="adj2" fmla="val 9123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TekstniOkvir 35"/>
            <p:cNvSpPr txBox="1"/>
            <p:nvPr/>
          </p:nvSpPr>
          <p:spPr>
            <a:xfrm>
              <a:off x="3308684" y="1420715"/>
              <a:ext cx="1696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b="1" dirty="0" smtClean="0">
                  <a:solidFill>
                    <a:schemeClr val="bg1"/>
                  </a:solidFill>
                </a:rPr>
                <a:t>Dolazimo u miru!</a:t>
              </a:r>
              <a:endParaRPr lang="hr-H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Pravokutni oblačić 36"/>
            <p:cNvSpPr/>
            <p:nvPr/>
          </p:nvSpPr>
          <p:spPr>
            <a:xfrm>
              <a:off x="6631224" y="1251284"/>
              <a:ext cx="2252430" cy="877317"/>
            </a:xfrm>
            <a:prstGeom prst="wedgeRectCallout">
              <a:avLst>
                <a:gd name="adj1" fmla="val -28845"/>
                <a:gd name="adj2" fmla="val 11187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TekstniOkvir 37"/>
            <p:cNvSpPr txBox="1"/>
            <p:nvPr/>
          </p:nvSpPr>
          <p:spPr>
            <a:xfrm>
              <a:off x="6771026" y="1420715"/>
              <a:ext cx="1855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>
                  <a:solidFill>
                    <a:schemeClr val="bg1"/>
                  </a:solidFill>
                </a:rPr>
                <a:t>Ne bojte se. Izađite.</a:t>
              </a:r>
              <a:endParaRPr lang="hr-H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01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-63510" y="680773"/>
            <a:ext cx="13006139" cy="6434355"/>
            <a:chOff x="-63510" y="680773"/>
            <a:chExt cx="13006139" cy="6434355"/>
          </a:xfrm>
        </p:grpSpPr>
        <p:sp>
          <p:nvSpPr>
            <p:cNvPr id="3" name="Dijagram toka: Odgoda 2"/>
            <p:cNvSpPr/>
            <p:nvPr/>
          </p:nvSpPr>
          <p:spPr>
            <a:xfrm rot="16200000">
              <a:off x="4767170" y="-1060331"/>
              <a:ext cx="3344779" cy="13006139"/>
            </a:xfrm>
            <a:prstGeom prst="flowChartDelay">
              <a:avLst/>
            </a:prstGeom>
            <a:gradFill flip="none" rotWithShape="1">
              <a:gsLst>
                <a:gs pos="0">
                  <a:srgbClr val="FFF200"/>
                </a:gs>
                <a:gs pos="7000">
                  <a:srgbClr val="FF7A00"/>
                </a:gs>
                <a:gs pos="42000">
                  <a:srgbClr val="FF0300"/>
                </a:gs>
                <a:gs pos="84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Pravokutnik 3"/>
            <p:cNvSpPr/>
            <p:nvPr/>
          </p:nvSpPr>
          <p:spPr>
            <a:xfrm>
              <a:off x="2705010" y="3432273"/>
              <a:ext cx="914400" cy="172051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Trapezoid 4"/>
            <p:cNvSpPr/>
            <p:nvPr/>
          </p:nvSpPr>
          <p:spPr>
            <a:xfrm>
              <a:off x="2467386" y="4720844"/>
              <a:ext cx="1389648" cy="721895"/>
            </a:xfrm>
            <a:prstGeom prst="trapezoid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Trapezoid 5"/>
            <p:cNvSpPr/>
            <p:nvPr/>
          </p:nvSpPr>
          <p:spPr>
            <a:xfrm>
              <a:off x="3481367" y="4485634"/>
              <a:ext cx="694824" cy="721895"/>
            </a:xfrm>
            <a:prstGeom prst="trapezoid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Trapezoid 6"/>
            <p:cNvSpPr/>
            <p:nvPr/>
          </p:nvSpPr>
          <p:spPr>
            <a:xfrm>
              <a:off x="2119974" y="4468673"/>
              <a:ext cx="694824" cy="721895"/>
            </a:xfrm>
            <a:prstGeom prst="trapezoid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Dijagram toka: Izdvajanje 7"/>
            <p:cNvSpPr/>
            <p:nvPr/>
          </p:nvSpPr>
          <p:spPr>
            <a:xfrm>
              <a:off x="2705010" y="2529905"/>
              <a:ext cx="914400" cy="902368"/>
            </a:xfrm>
            <a:prstGeom prst="flowChartExtra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Elipsa 8"/>
            <p:cNvSpPr/>
            <p:nvPr/>
          </p:nvSpPr>
          <p:spPr>
            <a:xfrm>
              <a:off x="2867436" y="3558604"/>
              <a:ext cx="589547" cy="61361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Strelica savijena prema gore 9"/>
            <p:cNvSpPr/>
            <p:nvPr/>
          </p:nvSpPr>
          <p:spPr>
            <a:xfrm>
              <a:off x="7174901" y="3163870"/>
              <a:ext cx="962527" cy="994308"/>
            </a:xfrm>
            <a:prstGeom prst="bentUpArrow">
              <a:avLst>
                <a:gd name="adj1" fmla="val 25000"/>
                <a:gd name="adj2" fmla="val 25000"/>
                <a:gd name="adj3" fmla="val 0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Strelica savijena prema gore 10"/>
            <p:cNvSpPr/>
            <p:nvPr/>
          </p:nvSpPr>
          <p:spPr>
            <a:xfrm rot="5400000">
              <a:off x="5889524" y="3257011"/>
              <a:ext cx="1100073" cy="994309"/>
            </a:xfrm>
            <a:prstGeom prst="bentUpArrow">
              <a:avLst>
                <a:gd name="adj1" fmla="val 25000"/>
                <a:gd name="adj2" fmla="val 25000"/>
                <a:gd name="adj3" fmla="val 0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6273685" y="2895165"/>
              <a:ext cx="1424684" cy="1951416"/>
              <a:chOff x="5943903" y="3489686"/>
              <a:chExt cx="1424684" cy="1951416"/>
            </a:xfrm>
          </p:grpSpPr>
          <p:sp>
            <p:nvSpPr>
              <p:cNvPr id="22" name="Dijagram toka: Izdvajanje 21"/>
              <p:cNvSpPr/>
              <p:nvPr/>
            </p:nvSpPr>
            <p:spPr>
              <a:xfrm>
                <a:off x="5943903" y="4000586"/>
                <a:ext cx="1424684" cy="1440516"/>
              </a:xfrm>
              <a:prstGeom prst="flowChartExtra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23" name="Grupa 22"/>
              <p:cNvGrpSpPr/>
              <p:nvPr/>
            </p:nvGrpSpPr>
            <p:grpSpPr>
              <a:xfrm>
                <a:off x="6182794" y="3489686"/>
                <a:ext cx="911071" cy="806116"/>
                <a:chOff x="5973677" y="1323474"/>
                <a:chExt cx="1052765" cy="998621"/>
              </a:xfrm>
            </p:grpSpPr>
            <p:sp>
              <p:nvSpPr>
                <p:cNvPr id="24" name="Elipsa 23"/>
                <p:cNvSpPr/>
                <p:nvPr/>
              </p:nvSpPr>
              <p:spPr>
                <a:xfrm>
                  <a:off x="5973677" y="1323474"/>
                  <a:ext cx="1052765" cy="99862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5" name="Elipsa 24"/>
                <p:cNvSpPr/>
                <p:nvPr/>
              </p:nvSpPr>
              <p:spPr>
                <a:xfrm>
                  <a:off x="6080865" y="1489911"/>
                  <a:ext cx="382915" cy="33287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6" name="Elipsa 25"/>
                <p:cNvSpPr/>
                <p:nvPr/>
              </p:nvSpPr>
              <p:spPr>
                <a:xfrm>
                  <a:off x="6501833" y="1489910"/>
                  <a:ext cx="382915" cy="33287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7" name="Elipsa 26"/>
                <p:cNvSpPr/>
                <p:nvPr/>
              </p:nvSpPr>
              <p:spPr>
                <a:xfrm>
                  <a:off x="6272322" y="165634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8" name="Elipsa 27"/>
                <p:cNvSpPr/>
                <p:nvPr/>
              </p:nvSpPr>
              <p:spPr>
                <a:xfrm>
                  <a:off x="6693290" y="163348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  <p:sp>
          <p:nvSpPr>
            <p:cNvPr id="13" name="Pravokutnik 12"/>
            <p:cNvSpPr/>
            <p:nvPr/>
          </p:nvSpPr>
          <p:spPr>
            <a:xfrm>
              <a:off x="6524607" y="4846581"/>
              <a:ext cx="204537" cy="102268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Pravokutnik 13"/>
            <p:cNvSpPr/>
            <p:nvPr/>
          </p:nvSpPr>
          <p:spPr>
            <a:xfrm>
              <a:off x="7155118" y="4846581"/>
              <a:ext cx="204537" cy="102268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Zaobljeni pravokutnik 14"/>
            <p:cNvSpPr/>
            <p:nvPr/>
          </p:nvSpPr>
          <p:spPr>
            <a:xfrm>
              <a:off x="6189230" y="5688791"/>
              <a:ext cx="601579" cy="36094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Zaobljeni pravokutnik 15"/>
            <p:cNvSpPr/>
            <p:nvPr/>
          </p:nvSpPr>
          <p:spPr>
            <a:xfrm>
              <a:off x="7102981" y="5688791"/>
              <a:ext cx="601579" cy="36094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Srce 16"/>
            <p:cNvSpPr/>
            <p:nvPr/>
          </p:nvSpPr>
          <p:spPr>
            <a:xfrm>
              <a:off x="7423647" y="2529905"/>
              <a:ext cx="950332" cy="876160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Pravokutni oblačić 17"/>
            <p:cNvSpPr/>
            <p:nvPr/>
          </p:nvSpPr>
          <p:spPr>
            <a:xfrm>
              <a:off x="3661510" y="986591"/>
              <a:ext cx="2113627" cy="1278620"/>
            </a:xfrm>
            <a:prstGeom prst="wedgeRectCallout">
              <a:avLst>
                <a:gd name="adj1" fmla="val -37910"/>
                <a:gd name="adj2" fmla="val 9123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TekstniOkvir 18"/>
            <p:cNvSpPr txBox="1"/>
            <p:nvPr/>
          </p:nvSpPr>
          <p:spPr>
            <a:xfrm>
              <a:off x="3871010" y="1118069"/>
              <a:ext cx="1696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b="1" dirty="0" smtClean="0">
                  <a:solidFill>
                    <a:schemeClr val="bg1"/>
                  </a:solidFill>
                </a:rPr>
                <a:t>Hvala što ste nas primili.</a:t>
              </a:r>
              <a:endParaRPr lang="hr-H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Pravokutni oblačić 19"/>
            <p:cNvSpPr/>
            <p:nvPr/>
          </p:nvSpPr>
          <p:spPr>
            <a:xfrm>
              <a:off x="6605337" y="680773"/>
              <a:ext cx="2536840" cy="1479884"/>
            </a:xfrm>
            <a:prstGeom prst="wedgeRectCallout">
              <a:avLst>
                <a:gd name="adj1" fmla="val -25525"/>
                <a:gd name="adj2" fmla="val 8666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TekstniOkvir 20"/>
            <p:cNvSpPr txBox="1"/>
            <p:nvPr/>
          </p:nvSpPr>
          <p:spPr>
            <a:xfrm>
              <a:off x="6945949" y="820550"/>
              <a:ext cx="18556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>
                  <a:solidFill>
                    <a:schemeClr val="bg1"/>
                  </a:solidFill>
                </a:rPr>
                <a:t>Nema na čemu. Uvijek ste dobrodošli na Marsu.</a:t>
              </a:r>
              <a:endParaRPr lang="hr-H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2034067" y="2529905"/>
            <a:ext cx="2203603" cy="3616681"/>
            <a:chOff x="3636545" y="493295"/>
            <a:chExt cx="2203603" cy="3616681"/>
          </a:xfrm>
        </p:grpSpPr>
        <p:sp>
          <p:nvSpPr>
            <p:cNvPr id="30" name="Pravokutnik 29"/>
            <p:cNvSpPr/>
            <p:nvPr/>
          </p:nvSpPr>
          <p:spPr>
            <a:xfrm>
              <a:off x="4295274" y="1395663"/>
              <a:ext cx="914400" cy="172051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31" name="Grupa 30"/>
            <p:cNvGrpSpPr/>
            <p:nvPr/>
          </p:nvGrpSpPr>
          <p:grpSpPr>
            <a:xfrm>
              <a:off x="4057650" y="2684234"/>
              <a:ext cx="1389648" cy="1425742"/>
              <a:chOff x="3143250" y="3946358"/>
              <a:chExt cx="1389648" cy="1425742"/>
            </a:xfrm>
          </p:grpSpPr>
          <p:sp>
            <p:nvSpPr>
              <p:cNvPr id="41" name="Eksplozija 2 40"/>
              <p:cNvSpPr/>
              <p:nvPr/>
            </p:nvSpPr>
            <p:spPr>
              <a:xfrm rot="19288056">
                <a:off x="3158290" y="3964406"/>
                <a:ext cx="1359569" cy="1407694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2" name="Trapezoid 41"/>
              <p:cNvSpPr/>
              <p:nvPr/>
            </p:nvSpPr>
            <p:spPr>
              <a:xfrm>
                <a:off x="3143250" y="3946358"/>
                <a:ext cx="1389648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32" name="Grupa 31"/>
            <p:cNvGrpSpPr/>
            <p:nvPr/>
          </p:nvGrpSpPr>
          <p:grpSpPr>
            <a:xfrm>
              <a:off x="4997938" y="2449024"/>
              <a:ext cx="842210" cy="1334309"/>
              <a:chOff x="1940093" y="1894973"/>
              <a:chExt cx="842210" cy="1334309"/>
            </a:xfrm>
          </p:grpSpPr>
          <p:sp>
            <p:nvSpPr>
              <p:cNvPr id="39" name="Eksplozija 2 38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0" name="Trapezoid 39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33" name="Grupa 32"/>
            <p:cNvGrpSpPr/>
            <p:nvPr/>
          </p:nvGrpSpPr>
          <p:grpSpPr>
            <a:xfrm>
              <a:off x="3636545" y="2432063"/>
              <a:ext cx="842210" cy="1334309"/>
              <a:chOff x="1940093" y="1894973"/>
              <a:chExt cx="842210" cy="1334309"/>
            </a:xfrm>
          </p:grpSpPr>
          <p:sp>
            <p:nvSpPr>
              <p:cNvPr id="37" name="Eksplozija 2 36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8" name="Trapezoid 37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4" name="Dijagram toka: Izdvajanje 33"/>
            <p:cNvSpPr/>
            <p:nvPr/>
          </p:nvSpPr>
          <p:spPr>
            <a:xfrm>
              <a:off x="4295274" y="493295"/>
              <a:ext cx="914400" cy="902368"/>
            </a:xfrm>
            <a:prstGeom prst="flowChartExtra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5" name="Elipsa 34"/>
            <p:cNvSpPr/>
            <p:nvPr/>
          </p:nvSpPr>
          <p:spPr>
            <a:xfrm>
              <a:off x="4457700" y="1521994"/>
              <a:ext cx="589547" cy="61361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Prsten 35"/>
            <p:cNvSpPr/>
            <p:nvPr/>
          </p:nvSpPr>
          <p:spPr>
            <a:xfrm>
              <a:off x="4457700" y="1521993"/>
              <a:ext cx="589547" cy="613611"/>
            </a:xfrm>
            <a:prstGeom prst="donut">
              <a:avLst>
                <a:gd name="adj" fmla="val 113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6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2091947" y="248728"/>
            <a:ext cx="2293198" cy="3616681"/>
            <a:chOff x="3636545" y="493295"/>
            <a:chExt cx="2203603" cy="3616681"/>
          </a:xfrm>
        </p:grpSpPr>
        <p:sp>
          <p:nvSpPr>
            <p:cNvPr id="4" name="Pravokutnik 3"/>
            <p:cNvSpPr/>
            <p:nvPr/>
          </p:nvSpPr>
          <p:spPr>
            <a:xfrm>
              <a:off x="4295274" y="1395663"/>
              <a:ext cx="914400" cy="172051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4057650" y="2684234"/>
              <a:ext cx="1389648" cy="1425742"/>
              <a:chOff x="3143250" y="3946358"/>
              <a:chExt cx="1389648" cy="1425742"/>
            </a:xfrm>
          </p:grpSpPr>
          <p:sp>
            <p:nvSpPr>
              <p:cNvPr id="15" name="Eksplozija 2 14"/>
              <p:cNvSpPr/>
              <p:nvPr/>
            </p:nvSpPr>
            <p:spPr>
              <a:xfrm rot="19288056">
                <a:off x="3158290" y="3964406"/>
                <a:ext cx="1359569" cy="1407694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Trapezoid 15"/>
              <p:cNvSpPr/>
              <p:nvPr/>
            </p:nvSpPr>
            <p:spPr>
              <a:xfrm>
                <a:off x="3143250" y="3946358"/>
                <a:ext cx="1389648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6" name="Grupa 5"/>
            <p:cNvGrpSpPr/>
            <p:nvPr/>
          </p:nvGrpSpPr>
          <p:grpSpPr>
            <a:xfrm>
              <a:off x="4997938" y="2449024"/>
              <a:ext cx="842210" cy="1334309"/>
              <a:chOff x="1940093" y="1894973"/>
              <a:chExt cx="842210" cy="1334309"/>
            </a:xfrm>
          </p:grpSpPr>
          <p:sp>
            <p:nvSpPr>
              <p:cNvPr id="13" name="Eksplozija 2 12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" name="Trapezoid 13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7" name="Grupa 6"/>
            <p:cNvGrpSpPr/>
            <p:nvPr/>
          </p:nvGrpSpPr>
          <p:grpSpPr>
            <a:xfrm>
              <a:off x="3636545" y="2432063"/>
              <a:ext cx="842210" cy="1334309"/>
              <a:chOff x="1940093" y="1894973"/>
              <a:chExt cx="842210" cy="1334309"/>
            </a:xfrm>
          </p:grpSpPr>
          <p:sp>
            <p:nvSpPr>
              <p:cNvPr id="11" name="Eksplozija 2 10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Trapezoid 11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8" name="Dijagram toka: Izdvajanje 7"/>
            <p:cNvSpPr/>
            <p:nvPr/>
          </p:nvSpPr>
          <p:spPr>
            <a:xfrm>
              <a:off x="4295274" y="493295"/>
              <a:ext cx="914400" cy="902368"/>
            </a:xfrm>
            <a:prstGeom prst="flowChartExtra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Elipsa 8"/>
            <p:cNvSpPr/>
            <p:nvPr/>
          </p:nvSpPr>
          <p:spPr>
            <a:xfrm>
              <a:off x="4457700" y="1521994"/>
              <a:ext cx="589547" cy="61361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Prsten 9"/>
            <p:cNvSpPr/>
            <p:nvPr/>
          </p:nvSpPr>
          <p:spPr>
            <a:xfrm>
              <a:off x="4457700" y="1521993"/>
              <a:ext cx="589547" cy="613611"/>
            </a:xfrm>
            <a:prstGeom prst="donut">
              <a:avLst>
                <a:gd name="adj" fmla="val 113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  <p:sp>
        <p:nvSpPr>
          <p:cNvPr id="18" name="Elipsa 17"/>
          <p:cNvSpPr/>
          <p:nvPr/>
        </p:nvSpPr>
        <p:spPr>
          <a:xfrm>
            <a:off x="6485022" y="2170278"/>
            <a:ext cx="4223084" cy="4138863"/>
          </a:xfrm>
          <a:prstGeom prst="ellipse">
            <a:avLst/>
          </a:prstGeom>
          <a:gradFill>
            <a:gsLst>
              <a:gs pos="0">
                <a:srgbClr val="FFF200"/>
              </a:gs>
              <a:gs pos="9000">
                <a:srgbClr val="FF7A00"/>
              </a:gs>
              <a:gs pos="25000">
                <a:srgbClr val="FF0300"/>
              </a:gs>
              <a:gs pos="84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 oblačić 16"/>
          <p:cNvSpPr/>
          <p:nvPr/>
        </p:nvSpPr>
        <p:spPr>
          <a:xfrm>
            <a:off x="7182852" y="1388885"/>
            <a:ext cx="2358190" cy="1244938"/>
          </a:xfrm>
          <a:prstGeom prst="wedgeRectCallout">
            <a:avLst>
              <a:gd name="adj1" fmla="val -20323"/>
              <a:gd name="adj2" fmla="val 740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/>
          <p:cNvSpPr txBox="1"/>
          <p:nvPr/>
        </p:nvSpPr>
        <p:spPr>
          <a:xfrm>
            <a:off x="7387389" y="1744579"/>
            <a:ext cx="178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Bok! Sretan put!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2-kraka zvijezda 17"/>
          <p:cNvSpPr/>
          <p:nvPr/>
        </p:nvSpPr>
        <p:spPr>
          <a:xfrm>
            <a:off x="-890338" y="-1165586"/>
            <a:ext cx="4752473" cy="4692316"/>
          </a:xfrm>
          <a:prstGeom prst="star32">
            <a:avLst>
              <a:gd name="adj" fmla="val 45449"/>
            </a:avLst>
          </a:prstGeom>
          <a:gradFill flip="none" rotWithShape="1">
            <a:gsLst>
              <a:gs pos="2000">
                <a:srgbClr val="FFF200"/>
              </a:gs>
              <a:gs pos="40000">
                <a:srgbClr val="FF7A00"/>
              </a:gs>
              <a:gs pos="59000">
                <a:srgbClr val="FF0300"/>
              </a:gs>
              <a:gs pos="83000">
                <a:srgbClr val="4D0808"/>
              </a:gs>
            </a:gsLst>
            <a:lin ang="5400000" scaled="0"/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9" name="Grupa 18"/>
          <p:cNvGrpSpPr/>
          <p:nvPr/>
        </p:nvGrpSpPr>
        <p:grpSpPr>
          <a:xfrm rot="3245273">
            <a:off x="3951044" y="1832100"/>
            <a:ext cx="2203603" cy="3616681"/>
            <a:chOff x="3636545" y="493295"/>
            <a:chExt cx="2203603" cy="3616681"/>
          </a:xfrm>
        </p:grpSpPr>
        <p:sp>
          <p:nvSpPr>
            <p:cNvPr id="20" name="Pravokutnik 19"/>
            <p:cNvSpPr/>
            <p:nvPr/>
          </p:nvSpPr>
          <p:spPr>
            <a:xfrm>
              <a:off x="4295274" y="1395663"/>
              <a:ext cx="914400" cy="172051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21" name="Grupa 20"/>
            <p:cNvGrpSpPr/>
            <p:nvPr/>
          </p:nvGrpSpPr>
          <p:grpSpPr>
            <a:xfrm>
              <a:off x="4057650" y="2684234"/>
              <a:ext cx="1389648" cy="1425742"/>
              <a:chOff x="3143250" y="3946358"/>
              <a:chExt cx="1389648" cy="1425742"/>
            </a:xfrm>
          </p:grpSpPr>
          <p:sp>
            <p:nvSpPr>
              <p:cNvPr id="31" name="Eksplozija 2 30"/>
              <p:cNvSpPr/>
              <p:nvPr/>
            </p:nvSpPr>
            <p:spPr>
              <a:xfrm rot="19288056">
                <a:off x="3158290" y="3964406"/>
                <a:ext cx="1359569" cy="1407694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2" name="Trapezoid 31"/>
              <p:cNvSpPr/>
              <p:nvPr/>
            </p:nvSpPr>
            <p:spPr>
              <a:xfrm>
                <a:off x="3143250" y="3946358"/>
                <a:ext cx="1389648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4997938" y="2449024"/>
              <a:ext cx="842210" cy="1334309"/>
              <a:chOff x="1940093" y="1894973"/>
              <a:chExt cx="842210" cy="1334309"/>
            </a:xfrm>
          </p:grpSpPr>
          <p:sp>
            <p:nvSpPr>
              <p:cNvPr id="29" name="Eksplozija 2 28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0" name="Trapezoid 29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23" name="Grupa 22"/>
            <p:cNvGrpSpPr/>
            <p:nvPr/>
          </p:nvGrpSpPr>
          <p:grpSpPr>
            <a:xfrm>
              <a:off x="3636545" y="2432063"/>
              <a:ext cx="842210" cy="1334309"/>
              <a:chOff x="1940093" y="1894973"/>
              <a:chExt cx="842210" cy="1334309"/>
            </a:xfrm>
          </p:grpSpPr>
          <p:sp>
            <p:nvSpPr>
              <p:cNvPr id="27" name="Eksplozija 2 26"/>
              <p:cNvSpPr/>
              <p:nvPr/>
            </p:nvSpPr>
            <p:spPr>
              <a:xfrm rot="19510532">
                <a:off x="1940093" y="2254724"/>
                <a:ext cx="842210" cy="974558"/>
              </a:xfrm>
              <a:prstGeom prst="irregularSeal2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2013786" y="1894973"/>
                <a:ext cx="694824" cy="721895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4" name="Dijagram toka: Izdvajanje 23"/>
            <p:cNvSpPr/>
            <p:nvPr/>
          </p:nvSpPr>
          <p:spPr>
            <a:xfrm>
              <a:off x="4295274" y="493295"/>
              <a:ext cx="914400" cy="902368"/>
            </a:xfrm>
            <a:prstGeom prst="flowChartExtra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Elipsa 24"/>
            <p:cNvSpPr/>
            <p:nvPr/>
          </p:nvSpPr>
          <p:spPr>
            <a:xfrm>
              <a:off x="4457700" y="1521994"/>
              <a:ext cx="589547" cy="61361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Prsten 25"/>
            <p:cNvSpPr/>
            <p:nvPr/>
          </p:nvSpPr>
          <p:spPr>
            <a:xfrm>
              <a:off x="4457700" y="1521993"/>
              <a:ext cx="589547" cy="613611"/>
            </a:xfrm>
            <a:prstGeom prst="donut">
              <a:avLst>
                <a:gd name="adj" fmla="val 113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41 0.6074 L 0.22039 0.65602 C 0.155 0.67777 0.05379 0.51018 0.03751 0.35254 L -0.00014 -0.00023 " pathEditMode="relative" rAng="10165272" ptsTypes="FfFF">
                                      <p:cBhvr>
                                        <p:cTn id="6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7" y="-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1_Mrež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2_Mreža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Mreža</Template>
  <TotalTime>188</TotalTime>
  <Words>117</Words>
  <Application>Microsoft Office PowerPoint</Application>
  <PresentationFormat>Široki zaslon</PresentationFormat>
  <Paragraphs>60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Mreža</vt:lpstr>
      <vt:lpstr>1_Mreža</vt:lpstr>
      <vt:lpstr>2_Mreža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Tablica grafikon  dijagrami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Kraj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22</cp:revision>
  <dcterms:created xsi:type="dcterms:W3CDTF">2016-02-23T12:04:27Z</dcterms:created>
  <dcterms:modified xsi:type="dcterms:W3CDTF">2016-03-01T11:49:27Z</dcterms:modified>
</cp:coreProperties>
</file>