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EFCD-1738-4A95-B322-A8926ABA2925}" type="datetimeFigureOut">
              <a:rPr lang="hr-HR" smtClean="0"/>
              <a:t>19.5.2015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64C0-ECA8-4861-933F-6F9FD0497FAF}" type="slidenum">
              <a:rPr lang="hr-HR" smtClean="0"/>
              <a:t>‹#›</a:t>
            </a:fld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EFCD-1738-4A95-B322-A8926ABA2925}" type="datetimeFigureOut">
              <a:rPr lang="hr-HR" smtClean="0"/>
              <a:t>19.5.2015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64C0-ECA8-4861-933F-6F9FD0497FA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EFCD-1738-4A95-B322-A8926ABA2925}" type="datetimeFigureOut">
              <a:rPr lang="hr-HR" smtClean="0"/>
              <a:t>19.5.2015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64C0-ECA8-4861-933F-6F9FD0497FA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EFCD-1738-4A95-B322-A8926ABA2925}" type="datetimeFigureOut">
              <a:rPr lang="hr-HR" smtClean="0"/>
              <a:t>19.5.2015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64C0-ECA8-4861-933F-6F9FD0497FA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EFCD-1738-4A95-B322-A8926ABA2925}" type="datetimeFigureOut">
              <a:rPr lang="hr-HR" smtClean="0"/>
              <a:t>19.5.2015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64C0-ECA8-4861-933F-6F9FD0497FA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EFCD-1738-4A95-B322-A8926ABA2925}" type="datetimeFigureOut">
              <a:rPr lang="hr-HR" smtClean="0"/>
              <a:t>19.5.2015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64C0-ECA8-4861-933F-6F9FD0497FA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EFCD-1738-4A95-B322-A8926ABA2925}" type="datetimeFigureOut">
              <a:rPr lang="hr-HR" smtClean="0"/>
              <a:t>19.5.2015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64C0-ECA8-4861-933F-6F9FD0497FA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EFCD-1738-4A95-B322-A8926ABA2925}" type="datetimeFigureOut">
              <a:rPr lang="hr-HR" smtClean="0"/>
              <a:t>19.5.2015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64C0-ECA8-4861-933F-6F9FD0497FA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EFCD-1738-4A95-B322-A8926ABA2925}" type="datetimeFigureOut">
              <a:rPr lang="hr-HR" smtClean="0"/>
              <a:t>19.5.2015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64C0-ECA8-4861-933F-6F9FD0497FA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EFCD-1738-4A95-B322-A8926ABA2925}" type="datetimeFigureOut">
              <a:rPr lang="hr-HR" smtClean="0"/>
              <a:t>19.5.2015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64C0-ECA8-4861-933F-6F9FD0497FA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EEFCD-1738-4A95-B322-A8926ABA2925}" type="datetimeFigureOut">
              <a:rPr lang="hr-HR" smtClean="0"/>
              <a:t>19.5.2015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B64C0-ECA8-4861-933F-6F9FD0497FA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2DEEFCD-1738-4A95-B322-A8926ABA2925}" type="datetimeFigureOut">
              <a:rPr lang="hr-HR" smtClean="0"/>
              <a:t>19.5.2015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D8B64C0-ECA8-4861-933F-6F9FD0497FAF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20.jpeg"/><Relationship Id="rId7" Type="http://schemas.openxmlformats.org/officeDocument/2006/relationships/image" Target="../media/image24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21.jpeg"/><Relationship Id="rId9" Type="http://schemas.openxmlformats.org/officeDocument/2006/relationships/image" Target="../media/image2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tjelesni</a:t>
            </a:r>
            <a:endParaRPr lang="hr-H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Učenik\Desktop\img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76875"/>
            <a:ext cx="3305175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čenik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936" y="5367337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čenik\Desktop\images.jp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Učenik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911" y="4864"/>
            <a:ext cx="2667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768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Pomoću  tjelesnog postajemo jači,brži </a:t>
            </a:r>
            <a:br>
              <a:rPr lang="hr-HR" dirty="0" smtClean="0"/>
            </a:br>
            <a:r>
              <a:rPr lang="hr-HR" dirty="0" smtClean="0"/>
              <a:t>okretniji</a:t>
            </a:r>
            <a:endParaRPr lang="hr-HR" dirty="0"/>
          </a:p>
        </p:txBody>
      </p:sp>
      <p:pic>
        <p:nvPicPr>
          <p:cNvPr id="1026" name="Picture 2" descr="C:\Users\Učenik\Desktop\imgres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70012"/>
            <a:ext cx="2095500" cy="218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čenik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476" y="4365104"/>
            <a:ext cx="3333524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čenik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466767"/>
            <a:ext cx="226695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8302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se </a:t>
            </a:r>
            <a:r>
              <a:rPr lang="hr-HR" dirty="0" smtClean="0"/>
              <a:t>dOGAĐA </a:t>
            </a:r>
            <a:r>
              <a:rPr lang="hr-HR" dirty="0" smtClean="0"/>
              <a:t>u našem tijelu za vrijeme tjelesnog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smtClean="0"/>
              <a:t>OTKUCAJ SRCA UBRZAVA KRVNI TLAK SE DIŽE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ZBOG  BRŽEG KUCANJA SRCA  SE UMARAMO I TEŽE DIŠEMO JER NAM TREBA VIŠE ZRAKA  DA BI SE TO  KUCANJE  NASTAVILO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081546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ĆEMO MOĆI RADITI AKO BUDEMO IGRALI TJELESNI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BITI  ĆEMO SPRETNIJI JAČI OKRETNIJI MOĆI ĆEMO PUNO STVARI NAPRAVITI</a:t>
            </a:r>
          </a:p>
          <a:p>
            <a:r>
              <a:rPr lang="hr-HR" dirty="0" smtClean="0"/>
              <a:t>NAPRIMJER OVE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38575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9160" y="5157192"/>
            <a:ext cx="2468563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Učenik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00" y="5157192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čenik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Učenik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-2732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Učenik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780928"/>
            <a:ext cx="2447925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Učenik\Desktop\imag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296" y="4928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Učenik\Desktop\imgre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2505075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 descr="C:\Users\Učenik\Desktop\image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8" y="281387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C:\Users\Učenik\Desktop\imgres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420" y="5157192"/>
            <a:ext cx="27527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487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 ŠTO TJELESNI UTJEČE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r-HR" dirty="0" smtClean="0"/>
              <a:t>POMAŽE OKO MRŠAVLJENJA</a:t>
            </a:r>
          </a:p>
          <a:p>
            <a:endParaRPr lang="hr-HR" dirty="0"/>
          </a:p>
          <a:p>
            <a:pPr marL="0" indent="0">
              <a:buNone/>
            </a:pPr>
            <a:r>
              <a:rPr lang="hr-HR" dirty="0" smtClean="0"/>
              <a:t>MOĆI </a:t>
            </a:r>
            <a:r>
              <a:rPr lang="hr-HR" dirty="0"/>
              <a:t>Ć</a:t>
            </a:r>
            <a:r>
              <a:rPr lang="hr-HR" dirty="0" smtClean="0"/>
              <a:t>EMO </a:t>
            </a:r>
            <a:r>
              <a:rPr lang="hr-HR" dirty="0" smtClean="0"/>
              <a:t>RADITI VIŠE STVARI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3256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čenik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015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čenik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5010150"/>
            <a:ext cx="1790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čenik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350"/>
            <a:ext cx="2914650" cy="157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čenik\Desktop\imag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25" y="28350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čenik\Desktop\images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2586037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čenik\Desktop\imgres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931" y="2708920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Učenik\Desktop\images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2675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čenik\Desktop\images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384" y="4797152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C:\Users\Učenik\Desktop\images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725" y="2347913"/>
            <a:ext cx="2114550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251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 ZAPAMTITE TJELESNI JE ZDRAV!!!!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                                                      KRAJ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err="1" smtClean="0"/>
              <a:t>By</a:t>
            </a:r>
            <a:r>
              <a:rPr lang="hr-HR" dirty="0" smtClean="0"/>
              <a:t> Ivana </a:t>
            </a:r>
            <a:r>
              <a:rPr lang="hr-HR" dirty="0" err="1" smtClean="0"/>
              <a:t>Škiljić</a:t>
            </a:r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514751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100</TotalTime>
  <Words>85</Words>
  <Application>Microsoft Office PowerPoint</Application>
  <PresentationFormat>Prikaz na zaslonu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Horizont</vt:lpstr>
      <vt:lpstr>tjelesni</vt:lpstr>
      <vt:lpstr>Pomoću  tjelesnog postajemo jači,brži  okretniji</vt:lpstr>
      <vt:lpstr>Što se dOGAĐA u našem tijelu za vrijeme tjelesnog</vt:lpstr>
      <vt:lpstr>ŠTO ĆEMO MOĆI RADITI AKO BUDEMO IGRALI TJELESNI</vt:lpstr>
      <vt:lpstr>PowerPointova prezentacija</vt:lpstr>
      <vt:lpstr>NA ŠTO TJELESNI UTJEČE</vt:lpstr>
      <vt:lpstr>PowerPointova prezentacija</vt:lpstr>
      <vt:lpstr>I ZAPAMTITE TJELESNI JE ZDRAV!!!!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tjelesni</dc:title>
  <dc:creator>Učenik</dc:creator>
  <cp:lastModifiedBy>Korisnik</cp:lastModifiedBy>
  <cp:revision>14</cp:revision>
  <dcterms:created xsi:type="dcterms:W3CDTF">2015-04-21T09:46:08Z</dcterms:created>
  <dcterms:modified xsi:type="dcterms:W3CDTF">2015-05-19T09:06:28Z</dcterms:modified>
</cp:coreProperties>
</file>