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charts/chart5.xml" ContentType="application/vnd.openxmlformats-officedocument.drawingml.chart+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1" r:id="rId3"/>
    <p:sldMasterId id="2147483697" r:id="rId4"/>
    <p:sldMasterId id="2147483718" r:id="rId5"/>
    <p:sldMasterId id="2147483734" r:id="rId6"/>
    <p:sldMasterId id="2147483750" r:id="rId7"/>
  </p:sldMasterIdLst>
  <p:notesMasterIdLst>
    <p:notesMasterId r:id="rId43"/>
  </p:notesMasterIdLst>
  <p:sldIdLst>
    <p:sldId id="256" r:id="rId8"/>
    <p:sldId id="323" r:id="rId9"/>
    <p:sldId id="322" r:id="rId10"/>
    <p:sldId id="324" r:id="rId11"/>
    <p:sldId id="321" r:id="rId12"/>
    <p:sldId id="312" r:id="rId13"/>
    <p:sldId id="313" r:id="rId14"/>
    <p:sldId id="314" r:id="rId15"/>
    <p:sldId id="315" r:id="rId16"/>
    <p:sldId id="316" r:id="rId17"/>
    <p:sldId id="319" r:id="rId18"/>
    <p:sldId id="264" r:id="rId19"/>
    <p:sldId id="265" r:id="rId20"/>
    <p:sldId id="266" r:id="rId21"/>
    <p:sldId id="307" r:id="rId22"/>
    <p:sldId id="311" r:id="rId23"/>
    <p:sldId id="283" r:id="rId24"/>
    <p:sldId id="269" r:id="rId25"/>
    <p:sldId id="270" r:id="rId26"/>
    <p:sldId id="306" r:id="rId27"/>
    <p:sldId id="275" r:id="rId28"/>
    <p:sldId id="276" r:id="rId29"/>
    <p:sldId id="277" r:id="rId30"/>
    <p:sldId id="280" r:id="rId31"/>
    <p:sldId id="281" r:id="rId32"/>
    <p:sldId id="296" r:id="rId33"/>
    <p:sldId id="297" r:id="rId34"/>
    <p:sldId id="298" r:id="rId35"/>
    <p:sldId id="300" r:id="rId36"/>
    <p:sldId id="301" r:id="rId37"/>
    <p:sldId id="302" r:id="rId38"/>
    <p:sldId id="304" r:id="rId39"/>
    <p:sldId id="305" r:id="rId40"/>
    <p:sldId id="325" r:id="rId41"/>
    <p:sldId id="26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Radonić" initials="I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CBDE9"/>
    <a:srgbClr val="FF4C00"/>
    <a:srgbClr val="E6E6E6"/>
    <a:srgbClr val="0097DC"/>
    <a:srgbClr val="FF3B3B"/>
    <a:srgbClr val="FF00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5316"/>
  </p:normalViewPr>
  <p:slideViewPr>
    <p:cSldViewPr snapToGrid="0" snapToObjects="1">
      <p:cViewPr varScale="1">
        <p:scale>
          <a:sx n="48" d="100"/>
          <a:sy n="48" d="100"/>
        </p:scale>
        <p:origin x="-1522" y="-62"/>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hr-HR"/>
  <c:style val="5"/>
  <c:chart>
    <c:autoTitleDeleted val="1"/>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6258-4952-AE49-0348D188F387}"/>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6258-4952-AE49-0348D188F387}"/>
            </c:ext>
          </c:extLst>
        </c:ser>
        <c:ser>
          <c:idx val="2"/>
          <c:order val="2"/>
          <c:tx>
            <c:strRef>
              <c:f>Sheet1!$D$1</c:f>
              <c:strCache>
                <c:ptCount val="1"/>
                <c:pt idx="0">
                  <c:v>Series 3</c:v>
                </c:pt>
              </c:strCache>
            </c:strRef>
          </c:tx>
          <c:spPr>
            <a:solidFill>
              <a:srgbClr val="FF4C00"/>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6258-4952-AE49-0348D188F387}"/>
            </c:ext>
          </c:extLst>
        </c:ser>
        <c:dLbls/>
        <c:axId val="56856960"/>
        <c:axId val="56858496"/>
      </c:barChart>
      <c:catAx>
        <c:axId val="56856960"/>
        <c:scaling>
          <c:orientation val="minMax"/>
        </c:scaling>
        <c:axPos val="b"/>
        <c:numFmt formatCode="General" sourceLinked="0"/>
        <c:majorTickMark val="none"/>
        <c:tickLblPos val="nextTo"/>
        <c:txPr>
          <a:bodyPr/>
          <a:lstStyle/>
          <a:p>
            <a:pPr>
              <a:defRPr sz="1600"/>
            </a:pPr>
            <a:endParaRPr lang="sr-Latn-CS"/>
          </a:p>
        </c:txPr>
        <c:crossAx val="56858496"/>
        <c:crosses val="autoZero"/>
        <c:auto val="1"/>
        <c:lblAlgn val="ctr"/>
        <c:lblOffset val="100"/>
      </c:catAx>
      <c:valAx>
        <c:axId val="56858496"/>
        <c:scaling>
          <c:orientation val="minMax"/>
        </c:scaling>
        <c:axPos val="l"/>
        <c:majorGridlines/>
        <c:numFmt formatCode="General" sourceLinked="1"/>
        <c:majorTickMark val="none"/>
        <c:tickLblPos val="nextTo"/>
        <c:txPr>
          <a:bodyPr/>
          <a:lstStyle/>
          <a:p>
            <a:pPr>
              <a:defRPr sz="1400"/>
            </a:pPr>
            <a:endParaRPr lang="sr-Latn-CS"/>
          </a:p>
        </c:txPr>
        <c:crossAx val="56856960"/>
        <c:crosses val="autoZero"/>
        <c:crossBetween val="between"/>
      </c:valAx>
    </c:plotArea>
    <c:legend>
      <c:legendPos val="r"/>
      <c:txPr>
        <a:bodyPr/>
        <a:lstStyle/>
        <a:p>
          <a:pPr>
            <a:defRPr sz="1600"/>
          </a:pPr>
          <a:endParaRPr lang="sr-Latn-CS"/>
        </a:p>
      </c:txPr>
    </c:legend>
    <c:plotVisOnly val="1"/>
    <c:dispBlanksAs val="gap"/>
  </c:chart>
  <c:txPr>
    <a:bodyPr/>
    <a:lstStyle/>
    <a:p>
      <a:pPr>
        <a:defRPr sz="1800">
          <a:latin typeface="Helvetica" pitchFamily="34" charset="0"/>
          <a:cs typeface="Helvetica" pitchFamily="34" charset="0"/>
        </a:defRPr>
      </a:pPr>
      <a:endParaRPr lang="sr-Latn-C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r-HR"/>
  <c:style val="5"/>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FF4C00"/>
            </a:solidFill>
          </c:spPr>
          <c:dPt>
            <c:idx val="0"/>
            <c:spPr>
              <a:solidFill>
                <a:srgbClr val="FF8C00"/>
              </a:solidFill>
            </c:spPr>
            <c:extLst xmlns:c16r2="http://schemas.microsoft.com/office/drawing/2015/06/chart">
              <c:ext xmlns:c16="http://schemas.microsoft.com/office/drawing/2014/chart" uri="{C3380CC4-5D6E-409C-BE32-E72D297353CC}">
                <c16:uniqueId val="{00000001-5687-4AC4-A114-0E4979AD7CF4}"/>
              </c:ext>
            </c:extLst>
          </c:dPt>
          <c:dPt>
            <c:idx val="2"/>
            <c:spPr>
              <a:solidFill>
                <a:srgbClr val="FFC000"/>
              </a:solidFill>
            </c:spPr>
            <c:extLst xmlns:c16r2="http://schemas.microsoft.com/office/drawing/2015/06/chart">
              <c:ext xmlns:c16="http://schemas.microsoft.com/office/drawing/2014/chart" uri="{C3380CC4-5D6E-409C-BE32-E72D297353CC}">
                <c16:uniqueId val="{00000003-5687-4AC4-A114-0E4979AD7CF4}"/>
              </c:ext>
            </c:extLst>
          </c:dPt>
          <c:dPt>
            <c:idx val="3"/>
            <c:spPr>
              <a:solidFill>
                <a:srgbClr val="FF8C00">
                  <a:lumMod val="75000"/>
                </a:srgbClr>
              </a:solidFill>
            </c:spPr>
            <c:extLst xmlns:c16r2="http://schemas.microsoft.com/office/drawing/2015/06/chart">
              <c:ext xmlns:c16="http://schemas.microsoft.com/office/drawing/2014/chart" uri="{C3380CC4-5D6E-409C-BE32-E72D297353CC}">
                <c16:uniqueId val="{00000005-5687-4AC4-A114-0E4979AD7CF4}"/>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6-5687-4AC4-A114-0E4979AD7CF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7-5687-4AC4-A114-0E4979AD7CF4}"/>
            </c:ext>
          </c:extLst>
        </c:ser>
        <c:ser>
          <c:idx val="2"/>
          <c:order val="2"/>
          <c:tx>
            <c:strRef>
              <c:f>Sheet1!$D$1</c:f>
              <c:strCache>
                <c:ptCount val="1"/>
                <c:pt idx="0">
                  <c:v>Series 3</c:v>
                </c:pt>
              </c:strCache>
            </c:strRef>
          </c:tx>
          <c:spPr>
            <a:solidFill>
              <a:srgbClr val="FF4C00"/>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8-5687-4AC4-A114-0E4979AD7CF4}"/>
            </c:ext>
          </c:extLst>
        </c:ser>
        <c:dLbls/>
        <c:firstSliceAng val="0"/>
      </c:pieChart>
    </c:plotArea>
    <c:legend>
      <c:legendPos val="r"/>
      <c:txPr>
        <a:bodyPr/>
        <a:lstStyle/>
        <a:p>
          <a:pPr>
            <a:defRPr sz="1600"/>
          </a:pPr>
          <a:endParaRPr lang="sr-Latn-CS"/>
        </a:p>
      </c:txPr>
    </c:legend>
    <c:plotVisOnly val="1"/>
    <c:dispBlanksAs val="zero"/>
  </c:chart>
  <c:txPr>
    <a:bodyPr/>
    <a:lstStyle/>
    <a:p>
      <a:pPr>
        <a:defRPr sz="1800">
          <a:latin typeface="Helvetica" pitchFamily="34" charset="0"/>
          <a:cs typeface="Helvetica" pitchFamily="34" charset="0"/>
        </a:defRPr>
      </a:pPr>
      <a:endParaRPr lang="sr-Latn-C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hr-HR"/>
  <c:style val="5"/>
  <c:chart>
    <c:autoTitleDeleted val="1"/>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ED83-4E99-8DBD-B61BAFE304D8}"/>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ED83-4E99-8DBD-B61BAFE304D8}"/>
            </c:ext>
          </c:extLst>
        </c:ser>
        <c:ser>
          <c:idx val="2"/>
          <c:order val="2"/>
          <c:tx>
            <c:strRef>
              <c:f>Sheet1!$D$1</c:f>
              <c:strCache>
                <c:ptCount val="1"/>
                <c:pt idx="0">
                  <c:v>Series 3</c:v>
                </c:pt>
              </c:strCache>
            </c:strRef>
          </c:tx>
          <c:spPr>
            <a:solidFill>
              <a:srgbClr val="FF4C00"/>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ED83-4E99-8DBD-B61BAFE304D8}"/>
            </c:ext>
          </c:extLst>
        </c:ser>
        <c:dLbls/>
        <c:axId val="58375552"/>
        <c:axId val="58389632"/>
      </c:barChart>
      <c:catAx>
        <c:axId val="58375552"/>
        <c:scaling>
          <c:orientation val="minMax"/>
        </c:scaling>
        <c:axPos val="b"/>
        <c:numFmt formatCode="General" sourceLinked="0"/>
        <c:majorTickMark val="none"/>
        <c:tickLblPos val="nextTo"/>
        <c:txPr>
          <a:bodyPr/>
          <a:lstStyle/>
          <a:p>
            <a:pPr>
              <a:defRPr sz="1600"/>
            </a:pPr>
            <a:endParaRPr lang="sr-Latn-CS"/>
          </a:p>
        </c:txPr>
        <c:crossAx val="58389632"/>
        <c:crosses val="autoZero"/>
        <c:auto val="1"/>
        <c:lblAlgn val="ctr"/>
        <c:lblOffset val="100"/>
      </c:catAx>
      <c:valAx>
        <c:axId val="58389632"/>
        <c:scaling>
          <c:orientation val="minMax"/>
        </c:scaling>
        <c:axPos val="l"/>
        <c:majorGridlines/>
        <c:numFmt formatCode="General" sourceLinked="1"/>
        <c:majorTickMark val="none"/>
        <c:tickLblPos val="nextTo"/>
        <c:txPr>
          <a:bodyPr/>
          <a:lstStyle/>
          <a:p>
            <a:pPr>
              <a:defRPr sz="1400"/>
            </a:pPr>
            <a:endParaRPr lang="sr-Latn-CS"/>
          </a:p>
        </c:txPr>
        <c:crossAx val="58375552"/>
        <c:crosses val="autoZero"/>
        <c:crossBetween val="between"/>
      </c:valAx>
    </c:plotArea>
    <c:legend>
      <c:legendPos val="r"/>
      <c:txPr>
        <a:bodyPr/>
        <a:lstStyle/>
        <a:p>
          <a:pPr>
            <a:defRPr sz="1600"/>
          </a:pPr>
          <a:endParaRPr lang="sr-Latn-CS"/>
        </a:p>
      </c:txPr>
    </c:legend>
    <c:plotVisOnly val="1"/>
    <c:dispBlanksAs val="gap"/>
  </c:chart>
  <c:txPr>
    <a:bodyPr/>
    <a:lstStyle/>
    <a:p>
      <a:pPr>
        <a:defRPr sz="1800">
          <a:latin typeface="Helvetica" pitchFamily="34" charset="0"/>
          <a:cs typeface="Helvetica" pitchFamily="34" charset="0"/>
        </a:defRPr>
      </a:pPr>
      <a:endParaRPr lang="sr-Latn-C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hr-HR"/>
  <c:style val="5"/>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FF4C00"/>
            </a:solidFill>
          </c:spPr>
          <c:dPt>
            <c:idx val="0"/>
            <c:spPr>
              <a:solidFill>
                <a:srgbClr val="FF8C00"/>
              </a:solidFill>
            </c:spPr>
            <c:extLst xmlns:c16r2="http://schemas.microsoft.com/office/drawing/2015/06/chart">
              <c:ext xmlns:c16="http://schemas.microsoft.com/office/drawing/2014/chart" uri="{C3380CC4-5D6E-409C-BE32-E72D297353CC}">
                <c16:uniqueId val="{00000001-FF70-49F1-8460-E1DAD89CC2A4}"/>
              </c:ext>
            </c:extLst>
          </c:dPt>
          <c:dPt>
            <c:idx val="2"/>
            <c:spPr>
              <a:solidFill>
                <a:srgbClr val="FFC000"/>
              </a:solidFill>
            </c:spPr>
            <c:extLst xmlns:c16r2="http://schemas.microsoft.com/office/drawing/2015/06/chart">
              <c:ext xmlns:c16="http://schemas.microsoft.com/office/drawing/2014/chart" uri="{C3380CC4-5D6E-409C-BE32-E72D297353CC}">
                <c16:uniqueId val="{00000003-FF70-49F1-8460-E1DAD89CC2A4}"/>
              </c:ext>
            </c:extLst>
          </c:dPt>
          <c:dPt>
            <c:idx val="3"/>
            <c:spPr>
              <a:solidFill>
                <a:srgbClr val="FF8C00">
                  <a:lumMod val="75000"/>
                </a:srgbClr>
              </a:solidFill>
            </c:spPr>
            <c:extLst xmlns:c16r2="http://schemas.microsoft.com/office/drawing/2015/06/chart">
              <c:ext xmlns:c16="http://schemas.microsoft.com/office/drawing/2014/chart" uri="{C3380CC4-5D6E-409C-BE32-E72D297353CC}">
                <c16:uniqueId val="{00000005-FF70-49F1-8460-E1DAD89CC2A4}"/>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6-FF70-49F1-8460-E1DAD89CC2A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7-FF70-49F1-8460-E1DAD89CC2A4}"/>
            </c:ext>
          </c:extLst>
        </c:ser>
        <c:ser>
          <c:idx val="2"/>
          <c:order val="2"/>
          <c:tx>
            <c:strRef>
              <c:f>Sheet1!$D$1</c:f>
              <c:strCache>
                <c:ptCount val="1"/>
                <c:pt idx="0">
                  <c:v>Series 3</c:v>
                </c:pt>
              </c:strCache>
            </c:strRef>
          </c:tx>
          <c:spPr>
            <a:solidFill>
              <a:srgbClr val="FF4C00"/>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8-FF70-49F1-8460-E1DAD89CC2A4}"/>
            </c:ext>
          </c:extLst>
        </c:ser>
        <c:dLbls/>
        <c:firstSliceAng val="0"/>
      </c:pieChart>
    </c:plotArea>
    <c:legend>
      <c:legendPos val="r"/>
      <c:txPr>
        <a:bodyPr/>
        <a:lstStyle/>
        <a:p>
          <a:pPr>
            <a:defRPr sz="1600"/>
          </a:pPr>
          <a:endParaRPr lang="sr-Latn-CS"/>
        </a:p>
      </c:txPr>
    </c:legend>
    <c:plotVisOnly val="1"/>
    <c:dispBlanksAs val="zero"/>
  </c:chart>
  <c:txPr>
    <a:bodyPr/>
    <a:lstStyle/>
    <a:p>
      <a:pPr>
        <a:defRPr sz="1800">
          <a:latin typeface="Helvetica" pitchFamily="34" charset="0"/>
          <a:cs typeface="Helvetica" pitchFamily="34" charset="0"/>
        </a:defRPr>
      </a:pPr>
      <a:endParaRPr lang="sr-Latn-C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hr-HR"/>
  <c:style val="5"/>
  <c:chart>
    <c:autoTitleDeleted val="1"/>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ED83-4E99-8DBD-B61BAFE304D8}"/>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ED83-4E99-8DBD-B61BAFE304D8}"/>
            </c:ext>
          </c:extLst>
        </c:ser>
        <c:ser>
          <c:idx val="2"/>
          <c:order val="2"/>
          <c:tx>
            <c:strRef>
              <c:f>Sheet1!$D$1</c:f>
              <c:strCache>
                <c:ptCount val="1"/>
                <c:pt idx="0">
                  <c:v>Series 3</c:v>
                </c:pt>
              </c:strCache>
            </c:strRef>
          </c:tx>
          <c:spPr>
            <a:solidFill>
              <a:srgbClr val="FF4C00"/>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ED83-4E99-8DBD-B61BAFE304D8}"/>
            </c:ext>
          </c:extLst>
        </c:ser>
        <c:dLbls/>
        <c:axId val="88510464"/>
        <c:axId val="88512000"/>
      </c:barChart>
      <c:catAx>
        <c:axId val="88510464"/>
        <c:scaling>
          <c:orientation val="minMax"/>
        </c:scaling>
        <c:axPos val="b"/>
        <c:numFmt formatCode="General" sourceLinked="0"/>
        <c:majorTickMark val="none"/>
        <c:tickLblPos val="nextTo"/>
        <c:txPr>
          <a:bodyPr/>
          <a:lstStyle/>
          <a:p>
            <a:pPr>
              <a:defRPr sz="1600"/>
            </a:pPr>
            <a:endParaRPr lang="sr-Latn-CS"/>
          </a:p>
        </c:txPr>
        <c:crossAx val="88512000"/>
        <c:crosses val="autoZero"/>
        <c:auto val="1"/>
        <c:lblAlgn val="ctr"/>
        <c:lblOffset val="100"/>
      </c:catAx>
      <c:valAx>
        <c:axId val="88512000"/>
        <c:scaling>
          <c:orientation val="minMax"/>
        </c:scaling>
        <c:axPos val="l"/>
        <c:majorGridlines/>
        <c:numFmt formatCode="General" sourceLinked="1"/>
        <c:majorTickMark val="none"/>
        <c:tickLblPos val="nextTo"/>
        <c:txPr>
          <a:bodyPr/>
          <a:lstStyle/>
          <a:p>
            <a:pPr>
              <a:defRPr sz="1400"/>
            </a:pPr>
            <a:endParaRPr lang="sr-Latn-CS"/>
          </a:p>
        </c:txPr>
        <c:crossAx val="88510464"/>
        <c:crosses val="autoZero"/>
        <c:crossBetween val="between"/>
      </c:valAx>
    </c:plotArea>
    <c:legend>
      <c:legendPos val="r"/>
      <c:txPr>
        <a:bodyPr/>
        <a:lstStyle/>
        <a:p>
          <a:pPr>
            <a:defRPr sz="1600"/>
          </a:pPr>
          <a:endParaRPr lang="sr-Latn-CS"/>
        </a:p>
      </c:txPr>
    </c:legend>
    <c:plotVisOnly val="1"/>
    <c:dispBlanksAs val="gap"/>
  </c:chart>
  <c:txPr>
    <a:bodyPr/>
    <a:lstStyle/>
    <a:p>
      <a:pPr>
        <a:defRPr sz="1800">
          <a:latin typeface="Helvetica" pitchFamily="34" charset="0"/>
          <a:cs typeface="Helvetica" pitchFamily="34" charset="0"/>
        </a:defRPr>
      </a:pPr>
      <a:endParaRPr lang="sr-Latn-C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hr-HR"/>
  <c:style val="5"/>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FF4C00"/>
            </a:solidFill>
          </c:spPr>
          <c:dPt>
            <c:idx val="0"/>
            <c:spPr>
              <a:solidFill>
                <a:srgbClr val="FF8C00"/>
              </a:solidFill>
            </c:spPr>
            <c:extLst xmlns:c16r2="http://schemas.microsoft.com/office/drawing/2015/06/chart">
              <c:ext xmlns:c16="http://schemas.microsoft.com/office/drawing/2014/chart" uri="{C3380CC4-5D6E-409C-BE32-E72D297353CC}">
                <c16:uniqueId val="{00000001-FF70-49F1-8460-E1DAD89CC2A4}"/>
              </c:ext>
            </c:extLst>
          </c:dPt>
          <c:dPt>
            <c:idx val="2"/>
            <c:spPr>
              <a:solidFill>
                <a:srgbClr val="FFC000"/>
              </a:solidFill>
            </c:spPr>
            <c:extLst xmlns:c16r2="http://schemas.microsoft.com/office/drawing/2015/06/chart">
              <c:ext xmlns:c16="http://schemas.microsoft.com/office/drawing/2014/chart" uri="{C3380CC4-5D6E-409C-BE32-E72D297353CC}">
                <c16:uniqueId val="{00000003-FF70-49F1-8460-E1DAD89CC2A4}"/>
              </c:ext>
            </c:extLst>
          </c:dPt>
          <c:dPt>
            <c:idx val="3"/>
            <c:spPr>
              <a:solidFill>
                <a:srgbClr val="FF8C00">
                  <a:lumMod val="75000"/>
                </a:srgbClr>
              </a:solidFill>
            </c:spPr>
            <c:extLst xmlns:c16r2="http://schemas.microsoft.com/office/drawing/2015/06/chart">
              <c:ext xmlns:c16="http://schemas.microsoft.com/office/drawing/2014/chart" uri="{C3380CC4-5D6E-409C-BE32-E72D297353CC}">
                <c16:uniqueId val="{00000005-FF70-49F1-8460-E1DAD89CC2A4}"/>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6-FF70-49F1-8460-E1DAD89CC2A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7-FF70-49F1-8460-E1DAD89CC2A4}"/>
            </c:ext>
          </c:extLst>
        </c:ser>
        <c:ser>
          <c:idx val="2"/>
          <c:order val="2"/>
          <c:tx>
            <c:strRef>
              <c:f>Sheet1!$D$1</c:f>
              <c:strCache>
                <c:ptCount val="1"/>
                <c:pt idx="0">
                  <c:v>Series 3</c:v>
                </c:pt>
              </c:strCache>
            </c:strRef>
          </c:tx>
          <c:spPr>
            <a:solidFill>
              <a:srgbClr val="FF4C00"/>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8-FF70-49F1-8460-E1DAD89CC2A4}"/>
            </c:ext>
          </c:extLst>
        </c:ser>
        <c:dLbls/>
        <c:firstSliceAng val="0"/>
      </c:pieChart>
    </c:plotArea>
    <c:legend>
      <c:legendPos val="r"/>
      <c:txPr>
        <a:bodyPr/>
        <a:lstStyle/>
        <a:p>
          <a:pPr>
            <a:defRPr sz="1600"/>
          </a:pPr>
          <a:endParaRPr lang="sr-Latn-CS"/>
        </a:p>
      </c:txPr>
    </c:legend>
    <c:plotVisOnly val="1"/>
    <c:dispBlanksAs val="zero"/>
  </c:chart>
  <c:txPr>
    <a:bodyPr/>
    <a:lstStyle/>
    <a:p>
      <a:pPr>
        <a:defRPr sz="1800">
          <a:latin typeface="Helvetica" pitchFamily="34" charset="0"/>
          <a:cs typeface="Helvetica" pitchFamily="34" charset="0"/>
        </a:defRPr>
      </a:pPr>
      <a:endParaRPr lang="sr-Latn-C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hr-HR"/>
  <c:style val="5"/>
  <c:chart>
    <c:autoTitleDeleted val="1"/>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ED83-4E99-8DBD-B61BAFE304D8}"/>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ED83-4E99-8DBD-B61BAFE304D8}"/>
            </c:ext>
          </c:extLst>
        </c:ser>
        <c:ser>
          <c:idx val="2"/>
          <c:order val="2"/>
          <c:tx>
            <c:strRef>
              <c:f>Sheet1!$D$1</c:f>
              <c:strCache>
                <c:ptCount val="1"/>
                <c:pt idx="0">
                  <c:v>Series 3</c:v>
                </c:pt>
              </c:strCache>
            </c:strRef>
          </c:tx>
          <c:spPr>
            <a:solidFill>
              <a:srgbClr val="FF4C00"/>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ED83-4E99-8DBD-B61BAFE304D8}"/>
            </c:ext>
          </c:extLst>
        </c:ser>
        <c:dLbls/>
        <c:axId val="89010560"/>
        <c:axId val="89012096"/>
      </c:barChart>
      <c:catAx>
        <c:axId val="89010560"/>
        <c:scaling>
          <c:orientation val="minMax"/>
        </c:scaling>
        <c:axPos val="b"/>
        <c:numFmt formatCode="General" sourceLinked="0"/>
        <c:majorTickMark val="none"/>
        <c:tickLblPos val="nextTo"/>
        <c:txPr>
          <a:bodyPr/>
          <a:lstStyle/>
          <a:p>
            <a:pPr>
              <a:defRPr sz="1600"/>
            </a:pPr>
            <a:endParaRPr lang="sr-Latn-CS"/>
          </a:p>
        </c:txPr>
        <c:crossAx val="89012096"/>
        <c:crosses val="autoZero"/>
        <c:auto val="1"/>
        <c:lblAlgn val="ctr"/>
        <c:lblOffset val="100"/>
      </c:catAx>
      <c:valAx>
        <c:axId val="89012096"/>
        <c:scaling>
          <c:orientation val="minMax"/>
        </c:scaling>
        <c:axPos val="l"/>
        <c:majorGridlines/>
        <c:numFmt formatCode="General" sourceLinked="1"/>
        <c:majorTickMark val="none"/>
        <c:tickLblPos val="nextTo"/>
        <c:txPr>
          <a:bodyPr/>
          <a:lstStyle/>
          <a:p>
            <a:pPr>
              <a:defRPr sz="1400"/>
            </a:pPr>
            <a:endParaRPr lang="sr-Latn-CS"/>
          </a:p>
        </c:txPr>
        <c:crossAx val="89010560"/>
        <c:crosses val="autoZero"/>
        <c:crossBetween val="between"/>
      </c:valAx>
    </c:plotArea>
    <c:legend>
      <c:legendPos val="r"/>
      <c:txPr>
        <a:bodyPr/>
        <a:lstStyle/>
        <a:p>
          <a:pPr>
            <a:defRPr sz="1600"/>
          </a:pPr>
          <a:endParaRPr lang="sr-Latn-CS"/>
        </a:p>
      </c:txPr>
    </c:legend>
    <c:plotVisOnly val="1"/>
    <c:dispBlanksAs val="gap"/>
  </c:chart>
  <c:txPr>
    <a:bodyPr/>
    <a:lstStyle/>
    <a:p>
      <a:pPr>
        <a:defRPr sz="1800">
          <a:latin typeface="Helvetica" pitchFamily="34" charset="0"/>
          <a:cs typeface="Helvetica" pitchFamily="34" charset="0"/>
        </a:defRPr>
      </a:pPr>
      <a:endParaRPr lang="sr-Latn-C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hr-HR"/>
  <c:style val="5"/>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FF4C00"/>
            </a:solidFill>
          </c:spPr>
          <c:dPt>
            <c:idx val="0"/>
            <c:spPr>
              <a:solidFill>
                <a:srgbClr val="FF8C00"/>
              </a:solidFill>
            </c:spPr>
            <c:extLst xmlns:c16r2="http://schemas.microsoft.com/office/drawing/2015/06/chart">
              <c:ext xmlns:c16="http://schemas.microsoft.com/office/drawing/2014/chart" uri="{C3380CC4-5D6E-409C-BE32-E72D297353CC}">
                <c16:uniqueId val="{00000001-FF70-49F1-8460-E1DAD89CC2A4}"/>
              </c:ext>
            </c:extLst>
          </c:dPt>
          <c:dPt>
            <c:idx val="2"/>
            <c:spPr>
              <a:solidFill>
                <a:srgbClr val="FFC000"/>
              </a:solidFill>
            </c:spPr>
            <c:extLst xmlns:c16r2="http://schemas.microsoft.com/office/drawing/2015/06/chart">
              <c:ext xmlns:c16="http://schemas.microsoft.com/office/drawing/2014/chart" uri="{C3380CC4-5D6E-409C-BE32-E72D297353CC}">
                <c16:uniqueId val="{00000003-FF70-49F1-8460-E1DAD89CC2A4}"/>
              </c:ext>
            </c:extLst>
          </c:dPt>
          <c:dPt>
            <c:idx val="3"/>
            <c:spPr>
              <a:solidFill>
                <a:srgbClr val="FF8C00">
                  <a:lumMod val="75000"/>
                </a:srgbClr>
              </a:solidFill>
            </c:spPr>
            <c:extLst xmlns:c16r2="http://schemas.microsoft.com/office/drawing/2015/06/chart">
              <c:ext xmlns:c16="http://schemas.microsoft.com/office/drawing/2014/chart" uri="{C3380CC4-5D6E-409C-BE32-E72D297353CC}">
                <c16:uniqueId val="{00000005-FF70-49F1-8460-E1DAD89CC2A4}"/>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6-FF70-49F1-8460-E1DAD89CC2A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7-FF70-49F1-8460-E1DAD89CC2A4}"/>
            </c:ext>
          </c:extLst>
        </c:ser>
        <c:ser>
          <c:idx val="2"/>
          <c:order val="2"/>
          <c:tx>
            <c:strRef>
              <c:f>Sheet1!$D$1</c:f>
              <c:strCache>
                <c:ptCount val="1"/>
                <c:pt idx="0">
                  <c:v>Series 3</c:v>
                </c:pt>
              </c:strCache>
            </c:strRef>
          </c:tx>
          <c:spPr>
            <a:solidFill>
              <a:srgbClr val="FF4C00"/>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8-FF70-49F1-8460-E1DAD89CC2A4}"/>
            </c:ext>
          </c:extLst>
        </c:ser>
        <c:dLbls/>
        <c:firstSliceAng val="0"/>
      </c:pieChart>
    </c:plotArea>
    <c:legend>
      <c:legendPos val="r"/>
      <c:txPr>
        <a:bodyPr/>
        <a:lstStyle/>
        <a:p>
          <a:pPr>
            <a:defRPr sz="1600"/>
          </a:pPr>
          <a:endParaRPr lang="sr-Latn-CS"/>
        </a:p>
      </c:txPr>
    </c:legend>
    <c:plotVisOnly val="1"/>
    <c:dispBlanksAs val="zero"/>
  </c:chart>
  <c:txPr>
    <a:bodyPr/>
    <a:lstStyle/>
    <a:p>
      <a:pPr>
        <a:defRPr sz="1800">
          <a:latin typeface="Helvetica" pitchFamily="34" charset="0"/>
          <a:cs typeface="Helvetica" pitchFamily="34" charset="0"/>
        </a:defRPr>
      </a:pPr>
      <a:endParaRPr lang="sr-Latn-C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75B55-2ED6-4C13-9895-8BB24AB91CAF}" type="datetimeFigureOut">
              <a:rPr lang="hr-HR" smtClean="0"/>
              <a:pPr/>
              <a:t>4.6.2016.</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2618D-192E-47B1-A8A0-48928B2CC673}" type="slidenum">
              <a:rPr lang="hr-HR" smtClean="0"/>
              <a:pPr/>
              <a:t>‹#›</a:t>
            </a:fld>
            <a:endParaRPr lang="hr-HR"/>
          </a:p>
        </p:txBody>
      </p:sp>
    </p:spTree>
    <p:extLst>
      <p:ext uri="{BB962C8B-B14F-4D97-AF65-F5344CB8AC3E}">
        <p14:creationId xmlns:p14="http://schemas.microsoft.com/office/powerpoint/2010/main" xmlns="" val="193258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7B49770B-DFE7-47BE-9675-D045700ABE9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218712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372307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400353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2919533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335912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91111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2898482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272439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1898123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5353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374678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F6F6F146-2F6B-42A1-8AC9-59FC5B984828}"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3567272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1466359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3521341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0988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0988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329892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3506945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xmlns="" val="152855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4663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8618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9764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2370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9890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9769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E9572E9-885B-D045-A839-FCC8182452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28711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9340" y="2281560"/>
            <a:ext cx="4418860" cy="1686757"/>
          </a:xfrm>
        </p:spPr>
        <p:txBody>
          <a:bodyPr lIns="0" anchor="ctr">
            <a:normAutofit/>
          </a:bodyPr>
          <a:lstStyle>
            <a:lvl1pPr algn="l">
              <a:defRPr sz="4400" b="1"/>
            </a:lvl1pPr>
          </a:lstStyle>
          <a:p>
            <a:r>
              <a:rPr lang="hr-HR" dirty="0" err="1"/>
              <a:t>Click</a:t>
            </a:r>
            <a:r>
              <a:rPr lang="hr-HR" dirty="0"/>
              <a:t> to </a:t>
            </a:r>
            <a:r>
              <a:rPr lang="hr-HR" dirty="0" err="1"/>
              <a:t>edit</a:t>
            </a:r>
            <a:r>
              <a:rPr lang="hr-HR" dirty="0"/>
              <a:t> Master title </a:t>
            </a:r>
            <a:r>
              <a:rPr lang="hr-HR" dirty="0" err="1"/>
              <a:t>style</a:t>
            </a:r>
            <a:endParaRPr lang="en-US" dirty="0"/>
          </a:p>
        </p:txBody>
      </p:sp>
      <p:sp>
        <p:nvSpPr>
          <p:cNvPr id="3" name="Subtitle 2"/>
          <p:cNvSpPr>
            <a:spLocks noGrp="1"/>
          </p:cNvSpPr>
          <p:nvPr>
            <p:ph type="subTitle" idx="1"/>
          </p:nvPr>
        </p:nvSpPr>
        <p:spPr>
          <a:xfrm>
            <a:off x="4039340" y="4083728"/>
            <a:ext cx="4418859" cy="1189608"/>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err="1"/>
              <a:t>Click</a:t>
            </a:r>
            <a:r>
              <a:rPr lang="hr-HR" dirty="0"/>
              <a:t> to </a:t>
            </a:r>
            <a:r>
              <a:rPr lang="hr-HR" dirty="0" err="1"/>
              <a:t>edit</a:t>
            </a:r>
            <a:r>
              <a:rPr lang="hr-HR" dirty="0"/>
              <a:t> Master </a:t>
            </a:r>
            <a:r>
              <a:rPr lang="hr-HR" dirty="0" err="1"/>
              <a:t>subtitle</a:t>
            </a:r>
            <a:r>
              <a:rPr lang="hr-HR" dirty="0"/>
              <a:t> </a:t>
            </a:r>
            <a:r>
              <a:rPr lang="hr-HR" dirty="0" err="1"/>
              <a:t>style</a:t>
            </a:r>
            <a:endParaRPr lang="en-US" dirty="0"/>
          </a:p>
        </p:txBody>
      </p:sp>
    </p:spTree>
    <p:extLst>
      <p:ext uri="{BB962C8B-B14F-4D97-AF65-F5344CB8AC3E}">
        <p14:creationId xmlns:p14="http://schemas.microsoft.com/office/powerpoint/2010/main" xmlns="" val="179089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r-HR"/>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Click to edit Master text styles</a:t>
            </a:r>
          </a:p>
        </p:txBody>
      </p:sp>
      <p:sp>
        <p:nvSpPr>
          <p:cNvPr id="5" name="Date Placeholder 4"/>
          <p:cNvSpPr>
            <a:spLocks noGrp="1"/>
          </p:cNvSpPr>
          <p:nvPr>
            <p:ph type="dt" sz="half" idx="10"/>
          </p:nvPr>
        </p:nvSpPr>
        <p:spPr/>
        <p:txBody>
          <a:bodyPr/>
          <a:lstStyle/>
          <a:p>
            <a:fld id="{E0C1E245-329B-BA4C-8A12-6BABB85859EC}"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34205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r-HR"/>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Click to edit Master text styles</a:t>
            </a:r>
          </a:p>
        </p:txBody>
      </p:sp>
      <p:sp>
        <p:nvSpPr>
          <p:cNvPr id="5" name="Date Placeholder 4"/>
          <p:cNvSpPr>
            <a:spLocks noGrp="1"/>
          </p:cNvSpPr>
          <p:nvPr>
            <p:ph type="dt" sz="half" idx="10"/>
          </p:nvPr>
        </p:nvSpPr>
        <p:spPr/>
        <p:txBody>
          <a:bodyPr/>
          <a:lstStyle/>
          <a:p>
            <a:fld id="{E0C1E245-329B-BA4C-8A12-6BABB85859EC}"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4807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endParaRPr lang="en-US" dirty="0"/>
          </a:p>
        </p:txBody>
      </p:sp>
      <p:sp>
        <p:nvSpPr>
          <p:cNvPr id="4" name="Date Placeholder 3"/>
          <p:cNvSpPr>
            <a:spLocks noGrp="1"/>
          </p:cNvSpPr>
          <p:nvPr>
            <p:ph type="dt" sz="half" idx="10"/>
          </p:nvPr>
        </p:nvSpPr>
        <p:spPr/>
        <p:txBody>
          <a:bodyPr/>
          <a:lstStyle/>
          <a:p>
            <a:fld id="{E0C1E245-329B-BA4C-8A12-6BABB85859EC}"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50590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r-HR"/>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endParaRPr lang="en-US" dirty="0"/>
          </a:p>
        </p:txBody>
      </p:sp>
      <p:sp>
        <p:nvSpPr>
          <p:cNvPr id="4" name="Date Placeholder 3"/>
          <p:cNvSpPr>
            <a:spLocks noGrp="1"/>
          </p:cNvSpPr>
          <p:nvPr>
            <p:ph type="dt" sz="half" idx="10"/>
          </p:nvPr>
        </p:nvSpPr>
        <p:spPr/>
        <p:txBody>
          <a:bodyPr/>
          <a:lstStyle/>
          <a:p>
            <a:fld id="{E0C1E245-329B-BA4C-8A12-6BABB85859EC}"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77374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slide">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1" y="3"/>
            <a:ext cx="9144000" cy="4752269"/>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525521" y="6289675"/>
            <a:ext cx="143984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0"/>
          </p:nvPr>
        </p:nvSpPr>
        <p:spPr>
          <a:xfrm>
            <a:off x="384673" y="1768475"/>
            <a:ext cx="8423524" cy="1828834"/>
          </a:xfrm>
        </p:spPr>
        <p:txBody>
          <a:bodyPr/>
          <a:lstStyle>
            <a:lvl1pPr marL="0" indent="0">
              <a:buNone/>
              <a:defRPr sz="6602" i="0" spc="-75" baseline="0">
                <a:solidFill>
                  <a:schemeClr val="tx1"/>
                </a:solidFill>
                <a:latin typeface="Helvetica" pitchFamily="34" charset="0"/>
                <a:cs typeface="Helvetica" pitchFamily="34" charset="0"/>
              </a:defRPr>
            </a:lvl1pPr>
          </a:lstStyle>
          <a:p>
            <a:pPr lvl="0"/>
            <a:r>
              <a:rPr lang="en-US" dirty="0"/>
              <a:t>Click to edit Master text styles</a:t>
            </a:r>
          </a:p>
        </p:txBody>
      </p:sp>
      <p:sp>
        <p:nvSpPr>
          <p:cNvPr id="9" name="Text Placeholder 8"/>
          <p:cNvSpPr>
            <a:spLocks noGrp="1"/>
          </p:cNvSpPr>
          <p:nvPr>
            <p:ph type="body" sz="quarter" idx="11"/>
          </p:nvPr>
        </p:nvSpPr>
        <p:spPr>
          <a:xfrm>
            <a:off x="384673" y="3219165"/>
            <a:ext cx="5636696" cy="332527"/>
          </a:xfrm>
        </p:spPr>
        <p:txBody>
          <a:bodyPr/>
          <a:lstStyle>
            <a:lvl1pPr marL="0" indent="0">
              <a:buNone/>
              <a:defRPr spc="-75" baseline="0">
                <a:solidFill>
                  <a:schemeClr val="tx1"/>
                </a:solidFill>
                <a:latin typeface="Helvetica" pitchFamily="34" charset="0"/>
                <a:cs typeface="Helvetica" pitchFamily="34" charset="0"/>
              </a:defRPr>
            </a:lvl1pPr>
          </a:lstStyle>
          <a:p>
            <a:pPr lvl="0"/>
            <a:r>
              <a:rPr lang="en-US" dirty="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25521" y="5070094"/>
            <a:ext cx="1010326" cy="1346751"/>
          </a:xfrm>
          <a:prstGeom prst="rect">
            <a:avLst/>
          </a:prstGeom>
        </p:spPr>
      </p:pic>
    </p:spTree>
    <p:extLst>
      <p:ext uri="{BB962C8B-B14F-4D97-AF65-F5344CB8AC3E}">
        <p14:creationId xmlns:p14="http://schemas.microsoft.com/office/powerpoint/2010/main" xmlns="" val="37433525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893"/>
            <a:ext cx="9145193" cy="6857107"/>
          </a:xfrm>
          <a:prstGeom prst="rect">
            <a:avLst/>
          </a:prstGeom>
        </p:spPr>
      </p:pic>
      <p:sp>
        <p:nvSpPr>
          <p:cNvPr id="2" name="Title 1"/>
          <p:cNvSpPr>
            <a:spLocks noGrp="1"/>
          </p:cNvSpPr>
          <p:nvPr>
            <p:ph type="title"/>
          </p:nvPr>
        </p:nvSpPr>
        <p:spPr>
          <a:xfrm>
            <a:off x="208415" y="5114536"/>
            <a:ext cx="2754633" cy="249299"/>
          </a:xfrm>
        </p:spPr>
        <p:txBody>
          <a:bodyPr/>
          <a:lstStyle>
            <a:lvl1pPr>
              <a:defRPr sz="1800"/>
            </a:lvl1pPr>
          </a:lstStyle>
          <a:p>
            <a:r>
              <a:rPr lang="en-US" dirty="0"/>
              <a:t>Click to edit Master title style</a:t>
            </a:r>
            <a:endParaRPr lang="en-CA" dirty="0"/>
          </a:p>
        </p:txBody>
      </p:sp>
      <p:pic>
        <p:nvPicPr>
          <p:cNvPr id="4" name="Picture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7024" y="5446935"/>
            <a:ext cx="1066747" cy="1421959"/>
          </a:xfrm>
          <a:prstGeom prst="rect">
            <a:avLst/>
          </a:prstGeom>
        </p:spPr>
      </p:pic>
    </p:spTree>
    <p:extLst>
      <p:ext uri="{BB962C8B-B14F-4D97-AF65-F5344CB8AC3E}">
        <p14:creationId xmlns:p14="http://schemas.microsoft.com/office/powerpoint/2010/main" xmlns="" val="96701840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1" y="3"/>
            <a:ext cx="9144000" cy="4752269"/>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525521" y="6289675"/>
            <a:ext cx="143984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384673" y="1768478"/>
            <a:ext cx="8423524" cy="914417"/>
          </a:xfrm>
        </p:spPr>
        <p:txBody>
          <a:bodyPr/>
          <a:lstStyle>
            <a:lvl1pPr marL="0" indent="0">
              <a:buNone/>
              <a:defRPr sz="6602" i="0" spc="-75" baseline="0">
                <a:solidFill>
                  <a:schemeClr val="tx1"/>
                </a:solidFill>
                <a:latin typeface="Helvetica" pitchFamily="34" charset="0"/>
                <a:cs typeface="Helvetica" pitchFamily="34" charset="0"/>
              </a:defRPr>
            </a:lvl1pPr>
          </a:lstStyle>
          <a:p>
            <a:pPr lvl="0"/>
            <a:r>
              <a:rPr lang="hr-HR" dirty="0"/>
              <a:t>HVALA.</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06655" y="4752272"/>
            <a:ext cx="1579710" cy="2105731"/>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4001531" y="5640758"/>
            <a:ext cx="4973356" cy="978410"/>
          </a:xfrm>
          <a:prstGeom prst="rect">
            <a:avLst/>
          </a:prstGeom>
        </p:spPr>
      </p:pic>
    </p:spTree>
    <p:extLst>
      <p:ext uri="{BB962C8B-B14F-4D97-AF65-F5344CB8AC3E}">
        <p14:creationId xmlns:p14="http://schemas.microsoft.com/office/powerpoint/2010/main" xmlns="" val="8742448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Colo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38104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Text - preferr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30187" y="1435106"/>
            <a:ext cx="8683626" cy="2396297"/>
          </a:xfrm>
          <a:prstGeom prst="rect">
            <a:avLst/>
          </a:prstGeom>
        </p:spPr>
        <p:txBody>
          <a:bodyPr/>
          <a:lstStyle>
            <a:lvl1pPr marL="0" indent="0">
              <a:buClr>
                <a:srgbClr val="0983AD"/>
              </a:buClr>
              <a:buSzPct val="80000"/>
              <a:buFont typeface="Arial"/>
              <a:buNone/>
              <a:defRPr sz="1500">
                <a:latin typeface="Segoe Pro Display"/>
                <a:cs typeface="Segoe Pro Display"/>
              </a:defRPr>
            </a:lvl1pPr>
            <a:lvl2pPr marL="342991" indent="0">
              <a:buClr>
                <a:srgbClr val="0983AD"/>
              </a:buClr>
              <a:buSzPct val="70000"/>
              <a:buFont typeface="Arial"/>
              <a:buNone/>
              <a:defRPr sz="1500">
                <a:latin typeface="Segoe Pro Display Light"/>
                <a:cs typeface="Segoe Pro Display Light"/>
              </a:defRPr>
            </a:lvl2pPr>
            <a:lvl3pPr marL="685983" indent="0">
              <a:buClr>
                <a:srgbClr val="0983AD"/>
              </a:buClr>
              <a:buSzPct val="80000"/>
              <a:buFont typeface="Arial"/>
              <a:buNone/>
              <a:defRPr sz="1350">
                <a:latin typeface="Segoe Pro Display Light"/>
                <a:cs typeface="Segoe Pro Display Light"/>
              </a:defRPr>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r>
              <a:rPr lang="en-US" sz="3001" dirty="0">
                <a:solidFill>
                  <a:srgbClr val="0092BC"/>
                </a:solidFill>
              </a:rPr>
              <a:t>Size 40pt for the main topics</a:t>
            </a:r>
          </a:p>
          <a:p>
            <a:r>
              <a:rPr lang="en-US" dirty="0"/>
              <a:t>Size 20pt for the subtopics</a:t>
            </a:r>
          </a:p>
          <a:p>
            <a:r>
              <a:rPr lang="en-US" dirty="0"/>
              <a:t>Size 20pt for the subtopics</a:t>
            </a:r>
          </a:p>
          <a:p>
            <a:endParaRPr lang="en-US" sz="1350" dirty="0"/>
          </a:p>
          <a:p>
            <a:r>
              <a:rPr lang="en-US" sz="3001" dirty="0">
                <a:solidFill>
                  <a:srgbClr val="0092BC"/>
                </a:solidFill>
              </a:rPr>
              <a:t>Size 40pt for the main topics</a:t>
            </a:r>
          </a:p>
          <a:p>
            <a:r>
              <a:rPr lang="en-US" dirty="0"/>
              <a:t>Size 20pt for the subtopics</a:t>
            </a:r>
          </a:p>
          <a:p>
            <a:r>
              <a:rPr lang="en-US" dirty="0"/>
              <a:t>Size 20pt for the subtopics</a:t>
            </a:r>
          </a:p>
          <a:p>
            <a:endParaRPr lang="en-US" sz="1350" dirty="0"/>
          </a:p>
        </p:txBody>
      </p:sp>
      <p:sp>
        <p:nvSpPr>
          <p:cNvPr id="5" name="Slide Number Placeholder 5"/>
          <p:cNvSpPr>
            <a:spLocks noGrp="1"/>
          </p:cNvSpPr>
          <p:nvPr>
            <p:ph type="sldNum" sz="quarter" idx="4"/>
          </p:nvPr>
        </p:nvSpPr>
        <p:spPr>
          <a:xfrm>
            <a:off x="230197" y="6319540"/>
            <a:ext cx="470853" cy="533719"/>
          </a:xfrm>
          <a:prstGeom prst="rect">
            <a:avLst/>
          </a:prstGeom>
        </p:spPr>
        <p:txBody>
          <a:bodyPr anchor="ctr"/>
          <a:lstStyle>
            <a:lvl1pPr>
              <a:defRPr sz="900" b="1">
                <a:solidFill>
                  <a:srgbClr val="7F7F7F"/>
                </a:solidFill>
                <a:latin typeface="Helvetica"/>
                <a:cs typeface="Helvetica"/>
              </a:defRPr>
            </a:lvl1pPr>
          </a:lstStyle>
          <a:p>
            <a:pPr defTabSz="685955" fontAlgn="base">
              <a:spcBef>
                <a:spcPct val="0"/>
              </a:spcBef>
              <a:spcAft>
                <a:spcPct val="0"/>
              </a:spcAft>
            </a:pPr>
            <a:fld id="{A33765F2-1C82-864E-97D6-0CCE9ECAF3E9}" type="slidenum">
              <a:rPr lang="en-US" smtClean="0"/>
              <a:pPr defTabSz="685955" fontAlgn="base">
                <a:spcBef>
                  <a:spcPct val="0"/>
                </a:spcBef>
                <a:spcAft>
                  <a:spcPct val="0"/>
                </a:spcAft>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905363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26208157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0214" y="639192"/>
            <a:ext cx="7805136" cy="1051497"/>
          </a:xfrm>
        </p:spPr>
        <p:txBody>
          <a:bodyPr lIns="0">
            <a:normAutofit/>
          </a:bodyPr>
          <a:lstStyle>
            <a:lvl1pPr>
              <a:defRPr sz="3200" b="1">
                <a:solidFill>
                  <a:schemeClr val="tx1"/>
                </a:solidFill>
                <a:latin typeface="+mn-lt"/>
              </a:defRPr>
            </a:lvl1pPr>
          </a:lstStyle>
          <a:p>
            <a:r>
              <a:rPr lang="hr-HR" dirty="0" err="1"/>
              <a:t>Click</a:t>
            </a:r>
            <a:r>
              <a:rPr lang="hr-HR" dirty="0"/>
              <a:t> to </a:t>
            </a:r>
            <a:r>
              <a:rPr lang="hr-HR" dirty="0" err="1"/>
              <a:t>edit</a:t>
            </a:r>
            <a:r>
              <a:rPr lang="hr-HR" dirty="0"/>
              <a:t> Master title </a:t>
            </a:r>
            <a:r>
              <a:rPr lang="hr-HR" dirty="0" err="1"/>
              <a:t>style</a:t>
            </a:r>
            <a:endParaRPr lang="en-US" dirty="0"/>
          </a:p>
        </p:txBody>
      </p:sp>
      <p:sp>
        <p:nvSpPr>
          <p:cNvPr id="8" name="Content Placeholder 2"/>
          <p:cNvSpPr>
            <a:spLocks noGrp="1"/>
          </p:cNvSpPr>
          <p:nvPr>
            <p:ph idx="1"/>
          </p:nvPr>
        </p:nvSpPr>
        <p:spPr>
          <a:xfrm>
            <a:off x="710214" y="1825625"/>
            <a:ext cx="7805136" cy="4202313"/>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r-HR" dirty="0" err="1"/>
              <a:t>Click</a:t>
            </a:r>
            <a:r>
              <a:rPr lang="hr-HR" dirty="0"/>
              <a:t> to </a:t>
            </a:r>
            <a:r>
              <a:rPr lang="hr-HR" dirty="0" err="1"/>
              <a:t>edit</a:t>
            </a:r>
            <a:r>
              <a:rPr lang="hr-HR" dirty="0"/>
              <a:t> Master </a:t>
            </a:r>
            <a:r>
              <a:rPr lang="hr-HR" dirty="0" err="1"/>
              <a:t>text</a:t>
            </a:r>
            <a:r>
              <a:rPr lang="hr-HR" dirty="0"/>
              <a:t> </a:t>
            </a:r>
            <a:r>
              <a:rPr lang="hr-HR" dirty="0" err="1"/>
              <a:t>styles</a:t>
            </a:r>
            <a:endParaRPr lang="hr-HR" dirty="0"/>
          </a:p>
          <a:p>
            <a:pPr lvl="1"/>
            <a:r>
              <a:rPr lang="hr-HR" dirty="0" err="1"/>
              <a:t>Second</a:t>
            </a:r>
            <a:r>
              <a:rPr lang="hr-HR" dirty="0"/>
              <a:t> </a:t>
            </a:r>
            <a:r>
              <a:rPr lang="hr-HR" dirty="0" err="1"/>
              <a:t>level</a:t>
            </a:r>
            <a:endParaRPr lang="hr-HR" dirty="0"/>
          </a:p>
          <a:p>
            <a:pPr lvl="2"/>
            <a:r>
              <a:rPr lang="hr-HR" dirty="0"/>
              <a:t>Third </a:t>
            </a:r>
            <a:r>
              <a:rPr lang="hr-HR" dirty="0" err="1"/>
              <a:t>level</a:t>
            </a:r>
            <a:endParaRPr lang="hr-HR" dirty="0"/>
          </a:p>
          <a:p>
            <a:pPr lvl="3"/>
            <a:r>
              <a:rPr lang="hr-HR" dirty="0" err="1"/>
              <a:t>Fourth</a:t>
            </a:r>
            <a:r>
              <a:rPr lang="hr-HR" dirty="0"/>
              <a:t> </a:t>
            </a:r>
            <a:r>
              <a:rPr lang="hr-HR" dirty="0" err="1"/>
              <a:t>level</a:t>
            </a:r>
            <a:endParaRPr lang="hr-HR" dirty="0"/>
          </a:p>
          <a:p>
            <a:pPr lvl="4"/>
            <a:r>
              <a:rPr lang="hr-HR" dirty="0"/>
              <a:t>Fifth </a:t>
            </a:r>
            <a:r>
              <a:rPr lang="hr-HR" dirty="0" err="1"/>
              <a:t>level</a:t>
            </a:r>
            <a:endParaRPr lang="en-US" dirty="0"/>
          </a:p>
        </p:txBody>
      </p:sp>
    </p:spTree>
    <p:extLst>
      <p:ext uri="{BB962C8B-B14F-4D97-AF65-F5344CB8AC3E}">
        <p14:creationId xmlns:p14="http://schemas.microsoft.com/office/powerpoint/2010/main" xmlns="" val="464763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561051"/>
          </a:xfrm>
        </p:spPr>
        <p:txBody>
          <a:bodyPr/>
          <a:lstStyle>
            <a:lvl1pPr>
              <a:defRPr lang="en-US" sz="4051" kern="1200" spc="-75" baseline="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stStyle>
          <a:p>
            <a:r>
              <a:rPr lang="en-US" dirty="0"/>
              <a:t>Click to edit Master title style</a:t>
            </a:r>
          </a:p>
        </p:txBody>
      </p:sp>
      <p:sp>
        <p:nvSpPr>
          <p:cNvPr id="5" name="Text Placeholder 4"/>
          <p:cNvSpPr>
            <a:spLocks noGrp="1"/>
          </p:cNvSpPr>
          <p:nvPr>
            <p:ph type="body" sz="quarter" idx="10"/>
          </p:nvPr>
        </p:nvSpPr>
        <p:spPr>
          <a:xfrm>
            <a:off x="389436" y="1447800"/>
            <a:ext cx="8363938" cy="713144"/>
          </a:xfrm>
        </p:spPr>
        <p:txBody>
          <a:bodyPr/>
          <a:lstStyle>
            <a:lvl1pPr marL="0" indent="0">
              <a:spcBef>
                <a:spcPts val="0"/>
              </a:spcBef>
              <a:spcAft>
                <a:spcPts val="675"/>
              </a:spcAft>
              <a:buNone/>
              <a:defRPr sz="3001" spc="-75" baseline="0">
                <a:latin typeface="Helvetica" pitchFamily="34" charset="0"/>
                <a:cs typeface="Helvetica" pitchFamily="34" charset="0"/>
              </a:defRPr>
            </a:lvl1pPr>
            <a:lvl2pPr marL="0" indent="0">
              <a:spcBef>
                <a:spcPts val="0"/>
              </a:spcBef>
              <a:spcAft>
                <a:spcPts val="300"/>
              </a:spcAft>
              <a:buNone/>
              <a:defRPr sz="1500" spc="-38" baseline="0">
                <a:latin typeface="Helvetica" pitchFamily="34" charset="0"/>
                <a:cs typeface="Helvetica" pitchFamily="34" charset="0"/>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37751894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561051"/>
          </a:xfrm>
        </p:spPr>
        <p:txBody>
          <a:bodyPr/>
          <a:lstStyle/>
          <a:p>
            <a:r>
              <a:rPr lang="en-US" dirty="0"/>
              <a:t>Click to edit Master title style</a:t>
            </a:r>
          </a:p>
        </p:txBody>
      </p:sp>
      <p:sp>
        <p:nvSpPr>
          <p:cNvPr id="5" name="Text Placeholder 4"/>
          <p:cNvSpPr>
            <a:spLocks noGrp="1"/>
          </p:cNvSpPr>
          <p:nvPr>
            <p:ph type="body" sz="quarter" idx="10"/>
          </p:nvPr>
        </p:nvSpPr>
        <p:spPr>
          <a:xfrm>
            <a:off x="389436" y="1447802"/>
            <a:ext cx="8363938" cy="891141"/>
          </a:xfrm>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3"/>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1703742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9436" y="1447802"/>
            <a:ext cx="8363938" cy="89114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p:txBody>
      </p:sp>
      <p:sp>
        <p:nvSpPr>
          <p:cNvPr id="4" name="Rectangle 3"/>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10382893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38701243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graphicFrame>
        <p:nvGraphicFramePr>
          <p:cNvPr id="5" name="Chart 4"/>
          <p:cNvGraphicFramePr/>
          <p:nvPr userDrawn="1">
            <p:extLst/>
          </p:nvPr>
        </p:nvGraphicFramePr>
        <p:xfrm>
          <a:off x="1880289" y="1325386"/>
          <a:ext cx="5383424" cy="458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6469213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and Pi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graphicFrame>
        <p:nvGraphicFramePr>
          <p:cNvPr id="5" name="Chart 4"/>
          <p:cNvGraphicFramePr/>
          <p:nvPr userDrawn="1">
            <p:extLst/>
          </p:nvPr>
        </p:nvGraphicFramePr>
        <p:xfrm>
          <a:off x="1880289" y="1325386"/>
          <a:ext cx="5383424" cy="458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1567252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420979256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a:t>Click to edit Master title style</a:t>
            </a:r>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latin typeface="Arial" pitchFamily="34" charset="0"/>
                <a:cs typeface="Arial" pitchFamily="34" charset="0"/>
              </a:rPr>
              <a:pPr defTabSz="684792" fontAlgn="base">
                <a:spcBef>
                  <a:spcPct val="0"/>
                </a:spcBef>
                <a:spcAft>
                  <a:spcPct val="0"/>
                </a:spcAft>
              </a:pPr>
              <a:t>‹#›</a:t>
            </a:fld>
            <a:endParaRPr lang="en-US" sz="135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1046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ull Text White Bkg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0187" y="274639"/>
            <a:ext cx="8683626" cy="290977"/>
          </a:xfrm>
          <a:prstGeom prst="rect">
            <a:avLst/>
          </a:prstGeom>
        </p:spPr>
        <p:txBody>
          <a:bodyPr/>
          <a:lstStyle>
            <a:lvl1pPr algn="l">
              <a:defRPr sz="2101" baseline="0">
                <a:solidFill>
                  <a:srgbClr val="0983AD"/>
                </a:solidFill>
              </a:defRPr>
            </a:lvl1pPr>
          </a:lstStyle>
          <a:p>
            <a:r>
              <a:rPr lang="en-US" dirty="0"/>
              <a:t>Insert Title Here</a:t>
            </a:r>
          </a:p>
        </p:txBody>
      </p:sp>
      <p:sp>
        <p:nvSpPr>
          <p:cNvPr id="8" name="Content Placeholder 2"/>
          <p:cNvSpPr>
            <a:spLocks noGrp="1"/>
          </p:cNvSpPr>
          <p:nvPr>
            <p:ph idx="1"/>
          </p:nvPr>
        </p:nvSpPr>
        <p:spPr>
          <a:xfrm>
            <a:off x="230187" y="1139825"/>
            <a:ext cx="8683626" cy="858697"/>
          </a:xfrm>
          <a:prstGeom prst="rect">
            <a:avLst/>
          </a:prstGeom>
        </p:spPr>
        <p:txBody>
          <a:bodyPr/>
          <a:lstStyle>
            <a:lvl1pPr marL="257244" indent="-257244">
              <a:buClr>
                <a:srgbClr val="0983AD"/>
              </a:buClr>
              <a:buSzPct val="80000"/>
              <a:buFont typeface="Lucida Grande"/>
              <a:buChar char="›"/>
              <a:defRPr sz="1800"/>
            </a:lvl1pPr>
            <a:lvl2pPr marL="557361" indent="-214370">
              <a:buClr>
                <a:srgbClr val="0983AD"/>
              </a:buClr>
              <a:buSzPct val="70000"/>
              <a:buFont typeface="Lucida Grande"/>
              <a:buChar char="»"/>
              <a:defRPr sz="1800"/>
            </a:lvl2pPr>
            <a:lvl3pPr marL="857479" indent="-171496">
              <a:buClr>
                <a:srgbClr val="0983AD"/>
              </a:buClr>
              <a:buSzPct val="80000"/>
              <a:buFont typeface="Arial"/>
              <a:buChar char="•"/>
              <a:defRPr sz="1800"/>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230196" y="6319538"/>
            <a:ext cx="470853" cy="533719"/>
          </a:xfrm>
          <a:prstGeom prst="rect">
            <a:avLst/>
          </a:prstGeom>
        </p:spPr>
        <p:txBody>
          <a:bodyPr anchor="ctr"/>
          <a:lstStyle>
            <a:lvl1pPr>
              <a:defRPr sz="900" b="1">
                <a:solidFill>
                  <a:srgbClr val="7F7F7F"/>
                </a:solidFill>
                <a:latin typeface="Helvetica"/>
                <a:cs typeface="Helvetica"/>
              </a:defRPr>
            </a:lvl1pPr>
          </a:lstStyle>
          <a:p>
            <a:pPr defTabSz="684792" fontAlgn="base">
              <a:spcBef>
                <a:spcPct val="0"/>
              </a:spcBef>
              <a:spcAft>
                <a:spcPct val="0"/>
              </a:spcAft>
            </a:pPr>
            <a:fld id="{A33765F2-1C82-864E-97D6-0CCE9ECAF3E9}" type="slidenum">
              <a:rPr lang="en-US" smtClean="0"/>
              <a:pPr defTabSz="684792" fontAlgn="base">
                <a:spcBef>
                  <a:spcPct val="0"/>
                </a:spcBef>
                <a:spcAft>
                  <a:spcPct val="0"/>
                </a:spcAft>
              </a:pPr>
              <a:t>‹#›</a:t>
            </a:fld>
            <a:endParaRPr lang="en-US" dirty="0"/>
          </a:p>
        </p:txBody>
      </p:sp>
    </p:spTree>
    <p:extLst>
      <p:ext uri="{BB962C8B-B14F-4D97-AF65-F5344CB8AC3E}">
        <p14:creationId xmlns:p14="http://schemas.microsoft.com/office/powerpoint/2010/main" xmlns="" val="83482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 Text - preferr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30187" y="1435106"/>
            <a:ext cx="8683626" cy="2396297"/>
          </a:xfrm>
          <a:prstGeom prst="rect">
            <a:avLst/>
          </a:prstGeom>
        </p:spPr>
        <p:txBody>
          <a:bodyPr/>
          <a:lstStyle>
            <a:lvl1pPr marL="0" indent="0">
              <a:buClr>
                <a:srgbClr val="0983AD"/>
              </a:buClr>
              <a:buSzPct val="80000"/>
              <a:buFont typeface="Arial"/>
              <a:buNone/>
              <a:defRPr sz="1500">
                <a:latin typeface="Segoe Pro Display"/>
                <a:cs typeface="Segoe Pro Display"/>
              </a:defRPr>
            </a:lvl1pPr>
            <a:lvl2pPr marL="342991" indent="0">
              <a:buClr>
                <a:srgbClr val="0983AD"/>
              </a:buClr>
              <a:buSzPct val="70000"/>
              <a:buFont typeface="Arial"/>
              <a:buNone/>
              <a:defRPr sz="1500">
                <a:latin typeface="Segoe Pro Display Light"/>
                <a:cs typeface="Segoe Pro Display Light"/>
              </a:defRPr>
            </a:lvl2pPr>
            <a:lvl3pPr marL="685983" indent="0">
              <a:buClr>
                <a:srgbClr val="0983AD"/>
              </a:buClr>
              <a:buSzPct val="80000"/>
              <a:buFont typeface="Arial"/>
              <a:buNone/>
              <a:defRPr sz="1350">
                <a:latin typeface="Segoe Pro Display Light"/>
                <a:cs typeface="Segoe Pro Display Light"/>
              </a:defRPr>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r>
              <a:rPr lang="en-US" sz="3001" dirty="0">
                <a:solidFill>
                  <a:srgbClr val="0092BC"/>
                </a:solidFill>
              </a:rPr>
              <a:t>Size 40pt for the main topics</a:t>
            </a:r>
          </a:p>
          <a:p>
            <a:r>
              <a:rPr lang="en-US" dirty="0"/>
              <a:t>Size 20pt for the subtopics</a:t>
            </a:r>
          </a:p>
          <a:p>
            <a:r>
              <a:rPr lang="en-US" dirty="0"/>
              <a:t>Size 20pt for the subtopics</a:t>
            </a:r>
          </a:p>
          <a:p>
            <a:endParaRPr lang="en-US" sz="1350" dirty="0"/>
          </a:p>
          <a:p>
            <a:r>
              <a:rPr lang="en-US" sz="3001" dirty="0">
                <a:solidFill>
                  <a:srgbClr val="0092BC"/>
                </a:solidFill>
              </a:rPr>
              <a:t>Size 40pt for the main topics</a:t>
            </a:r>
          </a:p>
          <a:p>
            <a:r>
              <a:rPr lang="en-US" dirty="0"/>
              <a:t>Size 20pt for the subtopics</a:t>
            </a:r>
          </a:p>
          <a:p>
            <a:r>
              <a:rPr lang="en-US" dirty="0"/>
              <a:t>Size 20pt for the subtopics</a:t>
            </a:r>
          </a:p>
          <a:p>
            <a:endParaRPr lang="en-US" sz="1350" dirty="0"/>
          </a:p>
        </p:txBody>
      </p:sp>
      <p:sp>
        <p:nvSpPr>
          <p:cNvPr id="5" name="Slide Number Placeholder 5"/>
          <p:cNvSpPr>
            <a:spLocks noGrp="1"/>
          </p:cNvSpPr>
          <p:nvPr>
            <p:ph type="sldNum" sz="quarter" idx="4"/>
          </p:nvPr>
        </p:nvSpPr>
        <p:spPr>
          <a:xfrm>
            <a:off x="230197" y="6319540"/>
            <a:ext cx="470853" cy="533719"/>
          </a:xfrm>
          <a:prstGeom prst="rect">
            <a:avLst/>
          </a:prstGeom>
        </p:spPr>
        <p:txBody>
          <a:bodyPr anchor="ctr"/>
          <a:lstStyle>
            <a:lvl1pPr>
              <a:defRPr sz="900" b="1">
                <a:solidFill>
                  <a:srgbClr val="7F7F7F"/>
                </a:solidFill>
                <a:latin typeface="Helvetica"/>
                <a:cs typeface="Helvetica"/>
              </a:defRPr>
            </a:lvl1pPr>
          </a:lstStyle>
          <a:p>
            <a:pPr defTabSz="684792" fontAlgn="base">
              <a:spcBef>
                <a:spcPct val="0"/>
              </a:spcBef>
              <a:spcAft>
                <a:spcPct val="0"/>
              </a:spcAft>
            </a:pPr>
            <a:fld id="{A33765F2-1C82-864E-97D6-0CCE9ECAF3E9}" type="slidenum">
              <a:rPr lang="en-US" smtClean="0"/>
              <a:pPr defTabSz="684792" fontAlgn="base">
                <a:spcBef>
                  <a:spcPct val="0"/>
                </a:spcBef>
                <a:spcAft>
                  <a:spcPct val="0"/>
                </a:spcAft>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52654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0214" y="639192"/>
            <a:ext cx="7805136" cy="1051497"/>
          </a:xfrm>
        </p:spPr>
        <p:txBody>
          <a:bodyPr lIns="0">
            <a:normAutofit/>
          </a:bodyPr>
          <a:lstStyle>
            <a:lvl1pPr>
              <a:defRPr sz="3200" b="1">
                <a:solidFill>
                  <a:schemeClr val="bg1"/>
                </a:solidFill>
                <a:latin typeface="+mn-lt"/>
              </a:defRPr>
            </a:lvl1pPr>
          </a:lstStyle>
          <a:p>
            <a:r>
              <a:rPr lang="hr-HR" dirty="0" err="1"/>
              <a:t>Click</a:t>
            </a:r>
            <a:r>
              <a:rPr lang="hr-HR" dirty="0"/>
              <a:t> to </a:t>
            </a:r>
            <a:r>
              <a:rPr lang="hr-HR" dirty="0" err="1"/>
              <a:t>edit</a:t>
            </a:r>
            <a:r>
              <a:rPr lang="hr-HR" dirty="0"/>
              <a:t> Master title </a:t>
            </a:r>
            <a:r>
              <a:rPr lang="hr-HR" dirty="0" err="1"/>
              <a:t>style</a:t>
            </a:r>
            <a:endParaRPr lang="en-US" dirty="0"/>
          </a:p>
        </p:txBody>
      </p:sp>
      <p:sp>
        <p:nvSpPr>
          <p:cNvPr id="3" name="Content Placeholder 2"/>
          <p:cNvSpPr>
            <a:spLocks noGrp="1"/>
          </p:cNvSpPr>
          <p:nvPr>
            <p:ph idx="1"/>
          </p:nvPr>
        </p:nvSpPr>
        <p:spPr>
          <a:xfrm>
            <a:off x="710214" y="1825625"/>
            <a:ext cx="7805136" cy="42023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r-HR" dirty="0" err="1"/>
              <a:t>Click</a:t>
            </a:r>
            <a:r>
              <a:rPr lang="hr-HR" dirty="0"/>
              <a:t> to </a:t>
            </a:r>
            <a:r>
              <a:rPr lang="hr-HR" dirty="0" err="1"/>
              <a:t>edit</a:t>
            </a:r>
            <a:r>
              <a:rPr lang="hr-HR" dirty="0"/>
              <a:t> Master </a:t>
            </a:r>
            <a:r>
              <a:rPr lang="hr-HR" dirty="0" err="1"/>
              <a:t>text</a:t>
            </a:r>
            <a:r>
              <a:rPr lang="hr-HR" dirty="0"/>
              <a:t> </a:t>
            </a:r>
            <a:r>
              <a:rPr lang="hr-HR" dirty="0" err="1"/>
              <a:t>styles</a:t>
            </a:r>
            <a:endParaRPr lang="hr-HR" dirty="0"/>
          </a:p>
          <a:p>
            <a:pPr lvl="1"/>
            <a:r>
              <a:rPr lang="hr-HR" dirty="0" err="1"/>
              <a:t>Second</a:t>
            </a:r>
            <a:r>
              <a:rPr lang="hr-HR" dirty="0"/>
              <a:t> </a:t>
            </a:r>
            <a:r>
              <a:rPr lang="hr-HR" dirty="0" err="1"/>
              <a:t>level</a:t>
            </a:r>
            <a:endParaRPr lang="hr-HR" dirty="0"/>
          </a:p>
          <a:p>
            <a:pPr lvl="2"/>
            <a:r>
              <a:rPr lang="hr-HR" dirty="0"/>
              <a:t>Third </a:t>
            </a:r>
            <a:r>
              <a:rPr lang="hr-HR" dirty="0" err="1"/>
              <a:t>level</a:t>
            </a:r>
            <a:endParaRPr lang="hr-HR" dirty="0"/>
          </a:p>
          <a:p>
            <a:pPr lvl="3"/>
            <a:r>
              <a:rPr lang="hr-HR" dirty="0" err="1"/>
              <a:t>Fourth</a:t>
            </a:r>
            <a:r>
              <a:rPr lang="hr-HR" dirty="0"/>
              <a:t> </a:t>
            </a:r>
            <a:r>
              <a:rPr lang="hr-HR" dirty="0" err="1"/>
              <a:t>level</a:t>
            </a:r>
            <a:endParaRPr lang="hr-HR" dirty="0"/>
          </a:p>
          <a:p>
            <a:pPr lvl="4"/>
            <a:r>
              <a:rPr lang="hr-HR" dirty="0"/>
              <a:t>Fifth </a:t>
            </a:r>
            <a:r>
              <a:rPr lang="hr-HR" dirty="0" err="1"/>
              <a:t>level</a:t>
            </a:r>
            <a:endParaRPr lang="en-US" dirty="0"/>
          </a:p>
        </p:txBody>
      </p:sp>
    </p:spTree>
    <p:extLst>
      <p:ext uri="{BB962C8B-B14F-4D97-AF65-F5344CB8AC3E}">
        <p14:creationId xmlns:p14="http://schemas.microsoft.com/office/powerpoint/2010/main" xmlns="" val="2067556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Full Screen Screenshot w Callouts">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30189" y="1142999"/>
            <a:ext cx="6170613" cy="423032"/>
          </a:xfrm>
          <a:prstGeom prst="rect">
            <a:avLst/>
          </a:prstGeom>
        </p:spPr>
        <p:txBody>
          <a:bodyPr lIns="89629" tIns="44815" rIns="89629" bIns="44815"/>
          <a:lstStyle>
            <a:lvl1pPr marL="0" indent="0">
              <a:buNone/>
              <a:defRPr sz="2401"/>
            </a:lvl1pPr>
            <a:lvl2pPr marL="342890" indent="0">
              <a:buNone/>
              <a:defRPr sz="2101"/>
            </a:lvl2pPr>
            <a:lvl3pPr marL="685782" indent="0">
              <a:buNone/>
              <a:defRPr sz="1800"/>
            </a:lvl3pPr>
            <a:lvl4pPr marL="1028672" indent="0">
              <a:buNone/>
              <a:defRPr sz="1500"/>
            </a:lvl4pPr>
            <a:lvl5pPr marL="1371562" indent="0">
              <a:buNone/>
              <a:defRPr sz="1500"/>
            </a:lvl5pPr>
            <a:lvl6pPr marL="1714452" indent="0">
              <a:buNone/>
              <a:defRPr sz="1500"/>
            </a:lvl6pPr>
            <a:lvl7pPr marL="2057344" indent="0">
              <a:buNone/>
              <a:defRPr sz="1500"/>
            </a:lvl7pPr>
            <a:lvl8pPr marL="2400234" indent="0">
              <a:buNone/>
              <a:defRPr sz="1500"/>
            </a:lvl8pPr>
            <a:lvl9pPr marL="2743124" indent="0">
              <a:buNone/>
              <a:defRPr sz="1500"/>
            </a:lvl9pPr>
          </a:lstStyle>
          <a:p>
            <a:r>
              <a:rPr lang="en-US" dirty="0"/>
              <a:t>Screenshot</a:t>
            </a:r>
          </a:p>
        </p:txBody>
      </p:sp>
      <p:sp>
        <p:nvSpPr>
          <p:cNvPr id="7" name="Title 1"/>
          <p:cNvSpPr>
            <a:spLocks noGrp="1"/>
          </p:cNvSpPr>
          <p:nvPr>
            <p:ph type="title" hasCustomPrompt="1"/>
          </p:nvPr>
        </p:nvSpPr>
        <p:spPr>
          <a:xfrm>
            <a:off x="230188" y="274639"/>
            <a:ext cx="8683626" cy="290977"/>
          </a:xfrm>
          <a:prstGeom prst="rect">
            <a:avLst/>
          </a:prstGeom>
        </p:spPr>
        <p:txBody>
          <a:bodyPr/>
          <a:lstStyle>
            <a:lvl1pPr algn="l">
              <a:defRPr sz="2101" baseline="0">
                <a:solidFill>
                  <a:srgbClr val="0983AD"/>
                </a:solidFill>
                <a:latin typeface="Arial"/>
                <a:cs typeface="Arial"/>
              </a:defRPr>
            </a:lvl1pPr>
          </a:lstStyle>
          <a:p>
            <a:r>
              <a:rPr lang="en-US" dirty="0"/>
              <a:t>Insert Title Here</a:t>
            </a:r>
          </a:p>
        </p:txBody>
      </p:sp>
      <p:sp>
        <p:nvSpPr>
          <p:cNvPr id="23" name="Content Placeholder 3"/>
          <p:cNvSpPr>
            <a:spLocks noGrp="1"/>
          </p:cNvSpPr>
          <p:nvPr>
            <p:ph sz="quarter" idx="10"/>
          </p:nvPr>
        </p:nvSpPr>
        <p:spPr>
          <a:xfrm>
            <a:off x="6577013" y="1143000"/>
            <a:ext cx="2336800" cy="326433"/>
          </a:xfrm>
          <a:prstGeom prst="borderCallout2">
            <a:avLst>
              <a:gd name="adj1" fmla="val 18750"/>
              <a:gd name="adj2" fmla="val -3633"/>
              <a:gd name="adj3" fmla="val 18750"/>
              <a:gd name="adj4" fmla="val -16667"/>
              <a:gd name="adj5" fmla="val 112500"/>
              <a:gd name="adj6" fmla="val -46667"/>
            </a:avLst>
          </a:prstGeom>
          <a:solidFill>
            <a:schemeClr val="accent1">
              <a:alpha val="13000"/>
            </a:schemeClr>
          </a:solidFill>
          <a:ln>
            <a:solidFill>
              <a:schemeClr val="accent1"/>
            </a:solidFill>
            <a:headEnd type="oval"/>
            <a:tailEnd type="oval"/>
          </a:ln>
        </p:spPr>
        <p:txBody>
          <a:bodyPr lIns="179259" tIns="89629" rIns="89629" bIns="89629"/>
          <a:lstStyle>
            <a:lvl1pPr marL="0" indent="0">
              <a:buNone/>
              <a:defRPr sz="1050">
                <a:latin typeface="Arial"/>
                <a:cs typeface="Arial"/>
              </a:defRPr>
            </a:lvl1pPr>
          </a:lstStyle>
          <a:p>
            <a:r>
              <a:rPr lang="en-US" dirty="0"/>
              <a:t>Callout Text</a:t>
            </a:r>
          </a:p>
        </p:txBody>
      </p:sp>
      <p:sp>
        <p:nvSpPr>
          <p:cNvPr id="24" name="Content Placeholder 3"/>
          <p:cNvSpPr>
            <a:spLocks noGrp="1"/>
          </p:cNvSpPr>
          <p:nvPr>
            <p:ph sz="quarter" idx="11"/>
          </p:nvPr>
        </p:nvSpPr>
        <p:spPr>
          <a:xfrm>
            <a:off x="6577013" y="2574325"/>
            <a:ext cx="2336800" cy="326433"/>
          </a:xfrm>
          <a:prstGeom prst="borderCallout2">
            <a:avLst>
              <a:gd name="adj1" fmla="val 18750"/>
              <a:gd name="adj2" fmla="val -3633"/>
              <a:gd name="adj3" fmla="val 18750"/>
              <a:gd name="adj4" fmla="val -16667"/>
              <a:gd name="adj5" fmla="val 112500"/>
              <a:gd name="adj6" fmla="val -46667"/>
            </a:avLst>
          </a:prstGeom>
          <a:solidFill>
            <a:schemeClr val="accent4">
              <a:alpha val="13000"/>
            </a:schemeClr>
          </a:solidFill>
          <a:ln>
            <a:solidFill>
              <a:schemeClr val="accent4"/>
            </a:solidFill>
            <a:headEnd type="oval"/>
            <a:tailEnd type="oval"/>
          </a:ln>
        </p:spPr>
        <p:txBody>
          <a:bodyPr lIns="179259" tIns="89629" rIns="89629" bIns="89629"/>
          <a:lstStyle>
            <a:lvl1pPr marL="0" indent="0">
              <a:buNone/>
              <a:defRPr sz="1050">
                <a:latin typeface="Arial"/>
                <a:cs typeface="Arial"/>
              </a:defRPr>
            </a:lvl1pPr>
          </a:lstStyle>
          <a:p>
            <a:r>
              <a:rPr lang="en-US" dirty="0"/>
              <a:t>Callout Text</a:t>
            </a:r>
          </a:p>
        </p:txBody>
      </p:sp>
      <p:sp>
        <p:nvSpPr>
          <p:cNvPr id="25" name="Content Placeholder 3"/>
          <p:cNvSpPr>
            <a:spLocks noGrp="1"/>
          </p:cNvSpPr>
          <p:nvPr>
            <p:ph sz="quarter" idx="12"/>
          </p:nvPr>
        </p:nvSpPr>
        <p:spPr>
          <a:xfrm>
            <a:off x="6577013" y="4005649"/>
            <a:ext cx="2336800" cy="326433"/>
          </a:xfrm>
          <a:prstGeom prst="borderCallout2">
            <a:avLst>
              <a:gd name="adj1" fmla="val 18750"/>
              <a:gd name="adj2" fmla="val -3633"/>
              <a:gd name="adj3" fmla="val 18750"/>
              <a:gd name="adj4" fmla="val -16667"/>
              <a:gd name="adj5" fmla="val 112500"/>
              <a:gd name="adj6" fmla="val -46667"/>
            </a:avLst>
          </a:prstGeom>
          <a:solidFill>
            <a:schemeClr val="accent3">
              <a:alpha val="13000"/>
            </a:schemeClr>
          </a:solidFill>
          <a:ln>
            <a:solidFill>
              <a:schemeClr val="accent3"/>
            </a:solidFill>
            <a:headEnd type="oval"/>
            <a:tailEnd type="oval"/>
          </a:ln>
        </p:spPr>
        <p:txBody>
          <a:bodyPr lIns="179259" tIns="89629" rIns="89629" bIns="89629"/>
          <a:lstStyle>
            <a:lvl1pPr marL="0" indent="0">
              <a:buNone/>
              <a:defRPr sz="1050">
                <a:latin typeface="Arial"/>
                <a:cs typeface="Arial"/>
              </a:defRPr>
            </a:lvl1pPr>
          </a:lstStyle>
          <a:p>
            <a:r>
              <a:rPr lang="en-US" dirty="0"/>
              <a:t>Callout Text</a:t>
            </a:r>
          </a:p>
        </p:txBody>
      </p:sp>
    </p:spTree>
    <p:extLst>
      <p:ext uri="{BB962C8B-B14F-4D97-AF65-F5344CB8AC3E}">
        <p14:creationId xmlns:p14="http://schemas.microsoft.com/office/powerpoint/2010/main" xmlns="" val="2311042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a:t>Click to edit Master title style</a:t>
            </a:r>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cs typeface="Arial" pitchFamily="34" charset="0"/>
              </a:rPr>
              <a:pPr defTabSz="684792" fontAlgn="base">
                <a:spcBef>
                  <a:spcPct val="0"/>
                </a:spcBef>
                <a:spcAft>
                  <a:spcPct val="0"/>
                </a:spcAft>
              </a:pPr>
              <a:t>‹#›</a:t>
            </a:fld>
            <a:endParaRPr lang="en-US" sz="1350" dirty="0">
              <a:solidFill>
                <a:srgbClr val="000000"/>
              </a:solidFill>
              <a:cs typeface="Arial" pitchFamily="34" charset="0"/>
            </a:endParaRPr>
          </a:p>
        </p:txBody>
      </p:sp>
    </p:spTree>
    <p:extLst>
      <p:ext uri="{BB962C8B-B14F-4D97-AF65-F5344CB8AC3E}">
        <p14:creationId xmlns:p14="http://schemas.microsoft.com/office/powerpoint/2010/main" xmlns="" val="1128974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a:t>Click to edit Master title style</a:t>
            </a:r>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latin typeface="Arial" pitchFamily="34" charset="0"/>
                <a:cs typeface="Arial" pitchFamily="34" charset="0"/>
              </a:rPr>
              <a:pPr defTabSz="684792" fontAlgn="base">
                <a:spcBef>
                  <a:spcPct val="0"/>
                </a:spcBef>
                <a:spcAft>
                  <a:spcPct val="0"/>
                </a:spcAft>
              </a:pPr>
              <a:t>‹#›</a:t>
            </a:fld>
            <a:endParaRPr lang="en-US" sz="135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323011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eđunaslo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86479" y="2436656"/>
            <a:ext cx="7848600" cy="561051"/>
          </a:xfrm>
        </p:spPr>
        <p:txBody>
          <a:bodyPr anchor="t"/>
          <a:lstStyle>
            <a:lvl1pPr algn="l">
              <a:defRPr b="1" spc="-113"/>
            </a:lvl1pPr>
          </a:lstStyle>
          <a:p>
            <a:r>
              <a:rPr lang="hr-HR"/>
              <a:t>Uredite stil naslova matrice</a:t>
            </a:r>
            <a:endParaRPr lang="en-US" dirty="0"/>
          </a:p>
        </p:txBody>
      </p:sp>
      <p:sp>
        <p:nvSpPr>
          <p:cNvPr id="3" name="Footer Placeholder 9"/>
          <p:cNvSpPr>
            <a:spLocks noGrp="1"/>
          </p:cNvSpPr>
          <p:nvPr>
            <p:ph type="ftr" sz="quarter" idx="10"/>
          </p:nvPr>
        </p:nvSpPr>
        <p:spPr>
          <a:xfrm>
            <a:off x="3581400" y="0"/>
            <a:ext cx="5257800" cy="698500"/>
          </a:xfrm>
          <a:prstGeom prst="rect">
            <a:avLst/>
          </a:prstGeom>
        </p:spPr>
        <p:txBody>
          <a:bodyPr wrap="square" numCol="1" anchor="b" anchorCtr="0" compatLnSpc="1">
            <a:prstTxWarp prst="textNoShape">
              <a:avLst/>
            </a:prstTxWarp>
          </a:bodyPr>
          <a:lstStyle>
            <a:lvl1pPr algn="r" fontAlgn="base">
              <a:spcBef>
                <a:spcPct val="0"/>
              </a:spcBef>
              <a:spcAft>
                <a:spcPct val="0"/>
              </a:spcAft>
              <a:defRPr sz="600" b="1" smtClean="0">
                <a:solidFill>
                  <a:schemeClr val="tx1"/>
                </a:solidFill>
              </a:defRPr>
            </a:lvl1pPr>
          </a:lstStyle>
          <a:p>
            <a:pPr defTabSz="684792"/>
            <a:r>
              <a:rPr lang="hr-HR" altLang="en-US">
                <a:solidFill>
                  <a:srgbClr val="000000"/>
                </a:solidFill>
                <a:latin typeface="Arial" pitchFamily="34" charset="0"/>
                <a:cs typeface="Arial" pitchFamily="34" charset="0"/>
              </a:rPr>
              <a:t>Naslov prezentacije </a:t>
            </a:r>
          </a:p>
          <a:p>
            <a:pPr defTabSz="684792"/>
            <a:fld id="{29D74A60-7506-4770-9347-18F792FAE0C6}" type="datetime1">
              <a:rPr lang="hr-HR" altLang="en-US" smtClean="0">
                <a:solidFill>
                  <a:srgbClr val="000000"/>
                </a:solidFill>
                <a:latin typeface="Arial" pitchFamily="34" charset="0"/>
                <a:cs typeface="Arial" pitchFamily="34" charset="0"/>
              </a:rPr>
              <a:pPr defTabSz="684792"/>
              <a:t>4.6.2016.</a:t>
            </a:fld>
            <a:endParaRPr lang="hr-HR" altLang="en-US">
              <a:solidFill>
                <a:srgbClr val="000000"/>
              </a:solidFill>
              <a:latin typeface="Arial" pitchFamily="34" charset="0"/>
              <a:cs typeface="Arial" pitchFamily="34" charset="0"/>
            </a:endParaRPr>
          </a:p>
          <a:p>
            <a:pPr defTabSz="684792"/>
            <a:r>
              <a:rPr lang="hr-HR" altLang="en-US">
                <a:solidFill>
                  <a:srgbClr val="000000"/>
                </a:solidFill>
                <a:latin typeface="Arial" pitchFamily="34" charset="0"/>
                <a:cs typeface="Arial" pitchFamily="34" charset="0"/>
              </a:rPr>
              <a:t>Stranica </a:t>
            </a:r>
            <a:fld id="{B9B85647-F81D-4101-B09E-B7358C9B7DAB}" type="slidenum">
              <a:rPr lang="en-US" altLang="en-US" smtClean="0">
                <a:solidFill>
                  <a:srgbClr val="000000"/>
                </a:solidFill>
                <a:latin typeface="Arial" pitchFamily="34" charset="0"/>
                <a:cs typeface="Arial" pitchFamily="34" charset="0"/>
              </a:rPr>
              <a:pPr defTabSz="684792"/>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06331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aslov 1 red, tekst i natunknic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2" y="914400"/>
            <a:ext cx="7924799" cy="533400"/>
          </a:xfrm>
        </p:spPr>
        <p:txBody>
          <a:bodyPr anchor="b">
            <a:normAutofit/>
          </a:bodyPr>
          <a:lstStyle>
            <a:lvl1pPr algn="l">
              <a:lnSpc>
                <a:spcPts val="2101"/>
              </a:lnSpc>
              <a:defRPr sz="2101" b="1" spc="-113">
                <a:latin typeface="+mj-lt"/>
              </a:defRPr>
            </a:lvl1pPr>
          </a:lstStyle>
          <a:p>
            <a:r>
              <a:rPr lang="hr-HR"/>
              <a:t>Uredite stil naslova matrice</a:t>
            </a:r>
            <a:endParaRPr lang="en-US" dirty="0"/>
          </a:p>
        </p:txBody>
      </p:sp>
      <p:sp>
        <p:nvSpPr>
          <p:cNvPr id="5" name="Content Placeholder 2"/>
          <p:cNvSpPr>
            <a:spLocks noGrp="1"/>
          </p:cNvSpPr>
          <p:nvPr>
            <p:ph idx="1"/>
          </p:nvPr>
        </p:nvSpPr>
        <p:spPr>
          <a:xfrm>
            <a:off x="914400" y="1600201"/>
            <a:ext cx="7924800" cy="1059008"/>
          </a:xfrm>
        </p:spPr>
        <p:txBody>
          <a:bodyPr/>
          <a:lstStyle>
            <a:lvl1pPr marL="0" indent="0">
              <a:buFont typeface="Wingdings" pitchFamily="2" charset="2"/>
              <a:buChar char="§"/>
              <a:defRPr sz="1350"/>
            </a:lvl1pPr>
            <a:lvl2pPr marL="540144" indent="-270072">
              <a:lnSpc>
                <a:spcPts val="1500"/>
              </a:lnSpc>
              <a:spcBef>
                <a:spcPts val="750"/>
              </a:spcBef>
              <a:buFont typeface="Wingdings" pitchFamily="2" charset="2"/>
              <a:buChar char="§"/>
              <a:defRPr sz="1350"/>
            </a:lvl2pPr>
            <a:lvl3pPr marL="810216" indent="-270072">
              <a:lnSpc>
                <a:spcPts val="1500"/>
              </a:lnSpc>
              <a:spcBef>
                <a:spcPts val="750"/>
              </a:spcBef>
              <a:buClr>
                <a:schemeClr val="tx1">
                  <a:lumMod val="65000"/>
                  <a:lumOff val="35000"/>
                </a:schemeClr>
              </a:buClr>
              <a:buFont typeface="Wingdings" pitchFamily="2" charset="2"/>
              <a:buChar char="§"/>
              <a:defRPr sz="1350"/>
            </a:lvl3pPr>
            <a:lvl4pPr marL="1080288" indent="-270072">
              <a:lnSpc>
                <a:spcPts val="1350"/>
              </a:lnSpc>
              <a:spcBef>
                <a:spcPts val="750"/>
              </a:spcBef>
              <a:buClr>
                <a:schemeClr val="bg1">
                  <a:lumMod val="50000"/>
                </a:schemeClr>
              </a:buClr>
              <a:buFont typeface="Wingdings" pitchFamily="2" charset="2"/>
              <a:buChar char="§"/>
              <a:defRPr sz="1200"/>
            </a:lvl4pPr>
            <a:lvl5pPr marL="1350360" indent="-270072">
              <a:lnSpc>
                <a:spcPts val="1350"/>
              </a:lnSpc>
              <a:spcBef>
                <a:spcPts val="750"/>
              </a:spcBef>
              <a:buClr>
                <a:srgbClr val="F2CF00"/>
              </a:buClr>
              <a:buFont typeface="Wingdings" pitchFamily="2" charset="2"/>
              <a:buChar char="§"/>
              <a:defRPr sz="1200" baseline="0"/>
            </a:lvl5pPr>
          </a:lstStyle>
          <a:p>
            <a:pPr lvl="0"/>
            <a:r>
              <a:rPr lang="hr-HR"/>
              <a:t>Uredite stilove teksta matrice</a:t>
            </a:r>
          </a:p>
          <a:p>
            <a:pPr lvl="1"/>
            <a:r>
              <a:rPr lang="hr-HR"/>
              <a:t>Druga razina</a:t>
            </a:r>
          </a:p>
          <a:p>
            <a:pPr lvl="2"/>
            <a:r>
              <a:rPr lang="hr-HR"/>
              <a:t>Treća razina</a:t>
            </a:r>
          </a:p>
          <a:p>
            <a:pPr lvl="3"/>
            <a:r>
              <a:rPr lang="hr-HR"/>
              <a:t>Četvrta razina</a:t>
            </a:r>
          </a:p>
        </p:txBody>
      </p:sp>
      <p:sp>
        <p:nvSpPr>
          <p:cNvPr id="4" name="Footer Placeholder 9"/>
          <p:cNvSpPr>
            <a:spLocks noGrp="1"/>
          </p:cNvSpPr>
          <p:nvPr>
            <p:ph type="ftr" sz="quarter" idx="10"/>
          </p:nvPr>
        </p:nvSpPr>
        <p:spPr>
          <a:xfrm>
            <a:off x="3581400" y="0"/>
            <a:ext cx="5257800" cy="685800"/>
          </a:xfrm>
          <a:prstGeom prst="rect">
            <a:avLst/>
          </a:prstGeom>
        </p:spPr>
        <p:txBody>
          <a:bodyPr wrap="square" numCol="1" anchor="b" anchorCtr="0" compatLnSpc="1">
            <a:prstTxWarp prst="textNoShape">
              <a:avLst/>
            </a:prstTxWarp>
          </a:bodyPr>
          <a:lstStyle>
            <a:lvl1pPr algn="r" fontAlgn="base">
              <a:spcBef>
                <a:spcPct val="0"/>
              </a:spcBef>
              <a:spcAft>
                <a:spcPct val="0"/>
              </a:spcAft>
              <a:defRPr sz="600" b="1" smtClean="0">
                <a:solidFill>
                  <a:schemeClr val="tx1"/>
                </a:solidFill>
              </a:defRPr>
            </a:lvl1pPr>
          </a:lstStyle>
          <a:p>
            <a:pPr defTabSz="684792"/>
            <a:r>
              <a:rPr lang="hr-HR" altLang="en-US">
                <a:solidFill>
                  <a:srgbClr val="000000"/>
                </a:solidFill>
                <a:latin typeface="Arial" pitchFamily="34" charset="0"/>
                <a:cs typeface="Arial" pitchFamily="34" charset="0"/>
              </a:rPr>
              <a:t>Naslov prezentacije </a:t>
            </a:r>
          </a:p>
          <a:p>
            <a:pPr defTabSz="684792"/>
            <a:fld id="{337AC578-0C75-4335-8574-4CD664369E7C}" type="datetime1">
              <a:rPr lang="hr-HR" altLang="en-US" smtClean="0">
                <a:solidFill>
                  <a:srgbClr val="000000"/>
                </a:solidFill>
                <a:latin typeface="Arial" pitchFamily="34" charset="0"/>
                <a:cs typeface="Arial" pitchFamily="34" charset="0"/>
              </a:rPr>
              <a:pPr defTabSz="684792"/>
              <a:t>4.6.2016.</a:t>
            </a:fld>
            <a:endParaRPr lang="hr-HR" altLang="en-US">
              <a:solidFill>
                <a:srgbClr val="000000"/>
              </a:solidFill>
              <a:latin typeface="Arial" pitchFamily="34" charset="0"/>
              <a:cs typeface="Arial" pitchFamily="34" charset="0"/>
            </a:endParaRPr>
          </a:p>
          <a:p>
            <a:pPr defTabSz="684792"/>
            <a:r>
              <a:rPr lang="hr-HR" altLang="en-US">
                <a:solidFill>
                  <a:srgbClr val="000000"/>
                </a:solidFill>
                <a:latin typeface="Arial" pitchFamily="34" charset="0"/>
                <a:cs typeface="Arial" pitchFamily="34" charset="0"/>
              </a:rPr>
              <a:t>Stranica </a:t>
            </a:r>
            <a:fld id="{1D7544BC-4541-499A-BD3B-4112232A1BB7}" type="slidenum">
              <a:rPr lang="en-US" altLang="en-US" smtClean="0">
                <a:solidFill>
                  <a:srgbClr val="000000"/>
                </a:solidFill>
                <a:latin typeface="Arial" pitchFamily="34" charset="0"/>
                <a:cs typeface="Arial" pitchFamily="34" charset="0"/>
              </a:rPr>
              <a:pPr defTabSz="684792"/>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97167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3271" y="778533"/>
            <a:ext cx="8297460" cy="2387600"/>
          </a:xfrm>
        </p:spPr>
        <p:txBody>
          <a:bodyPr anchor="b">
            <a:noAutofit/>
          </a:bodyPr>
          <a:lstStyle>
            <a:lvl1pPr algn="l">
              <a:defRPr sz="4500"/>
            </a:lvl1pPr>
          </a:lstStyle>
          <a:p>
            <a:r>
              <a:rPr lang="en-US"/>
              <a:t>Click to edit Master title style</a:t>
            </a:r>
            <a:endParaRPr lang="hr-HR" dirty="0"/>
          </a:p>
        </p:txBody>
      </p:sp>
      <p:sp>
        <p:nvSpPr>
          <p:cNvPr id="3" name="Subtitle 2"/>
          <p:cNvSpPr>
            <a:spLocks noGrp="1"/>
          </p:cNvSpPr>
          <p:nvPr>
            <p:ph type="subTitle" idx="1"/>
          </p:nvPr>
        </p:nvSpPr>
        <p:spPr>
          <a:xfrm>
            <a:off x="423270" y="3548351"/>
            <a:ext cx="8297460" cy="341632"/>
          </a:xfrm>
        </p:spPr>
        <p:txBody>
          <a:bodyPr>
            <a:spAutoFit/>
          </a:bodyPr>
          <a:lstStyle>
            <a:lvl1pPr marL="0" indent="0" algn="l">
              <a:buNone/>
              <a:defRPr sz="1800"/>
            </a:lvl1pPr>
            <a:lvl2pPr marL="342889" indent="0" algn="ctr">
              <a:buNone/>
              <a:defRPr sz="1500"/>
            </a:lvl2pPr>
            <a:lvl3pPr marL="685777" indent="0" algn="ctr">
              <a:buNone/>
              <a:defRPr sz="1350"/>
            </a:lvl3pPr>
            <a:lvl4pPr marL="1028666" indent="0" algn="ctr">
              <a:buNone/>
              <a:defRPr sz="1200"/>
            </a:lvl4pPr>
            <a:lvl5pPr marL="1371554" indent="0" algn="ctr">
              <a:buNone/>
              <a:defRPr sz="1200"/>
            </a:lvl5pPr>
            <a:lvl6pPr marL="1714443" indent="0" algn="ctr">
              <a:buNone/>
              <a:defRPr sz="1200"/>
            </a:lvl6pPr>
            <a:lvl7pPr marL="2057331" indent="0" algn="ctr">
              <a:buNone/>
              <a:defRPr sz="1200"/>
            </a:lvl7pPr>
            <a:lvl8pPr marL="2400220" indent="0" algn="ctr">
              <a:buNone/>
              <a:defRPr sz="1200"/>
            </a:lvl8pPr>
            <a:lvl9pPr marL="2743109" indent="0" algn="ctr">
              <a:buNone/>
              <a:defRPr sz="1200"/>
            </a:lvl9pPr>
          </a:lstStyle>
          <a:p>
            <a:r>
              <a:rPr lang="en-US"/>
              <a:t>Click to edit Master subtitle style</a:t>
            </a:r>
            <a:endParaRPr lang="en-US" dirty="0"/>
          </a:p>
        </p:txBody>
      </p:sp>
      <p:sp>
        <p:nvSpPr>
          <p:cNvPr id="9" name="TextBox 8"/>
          <p:cNvSpPr txBox="1"/>
          <p:nvPr userDrawn="1"/>
        </p:nvSpPr>
        <p:spPr>
          <a:xfrm>
            <a:off x="4228496" y="2975215"/>
            <a:ext cx="65" cy="207749"/>
          </a:xfrm>
          <a:prstGeom prst="rect">
            <a:avLst/>
          </a:prstGeom>
          <a:noFill/>
        </p:spPr>
        <p:txBody>
          <a:bodyPr wrap="none" lIns="0" tIns="0" rIns="0" bIns="0"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endParaRPr kumimoji="0" lang="hr-HR" sz="135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1" name="Content Placeholder 10"/>
          <p:cNvSpPr>
            <a:spLocks noGrp="1"/>
          </p:cNvSpPr>
          <p:nvPr>
            <p:ph sz="quarter" idx="10" hasCustomPrompt="1"/>
          </p:nvPr>
        </p:nvSpPr>
        <p:spPr>
          <a:xfrm>
            <a:off x="423271" y="4355301"/>
            <a:ext cx="8297460" cy="258532"/>
          </a:xfrm>
        </p:spPr>
        <p:txBody>
          <a:bodyPr wrap="square">
            <a:spAutoFit/>
          </a:bodyPr>
          <a:lstStyle>
            <a:lvl1pPr marL="0" indent="0" algn="r">
              <a:buNone/>
              <a:defRPr sz="1200"/>
            </a:lvl1pPr>
          </a:lstStyle>
          <a:p>
            <a:pPr lvl="0"/>
            <a:r>
              <a:rPr lang="en-GB" dirty="0"/>
              <a:t>1.1.2014. @ Location</a:t>
            </a:r>
            <a:endParaRPr lang="hr-HR" dirty="0"/>
          </a:p>
        </p:txBody>
      </p:sp>
      <p:sp>
        <p:nvSpPr>
          <p:cNvPr id="5" name="Picture Placeholder 4"/>
          <p:cNvSpPr>
            <a:spLocks noGrp="1"/>
          </p:cNvSpPr>
          <p:nvPr>
            <p:ph type="pic" sz="quarter" idx="11" hasCustomPrompt="1"/>
          </p:nvPr>
        </p:nvSpPr>
        <p:spPr>
          <a:xfrm>
            <a:off x="3123308" y="5051451"/>
            <a:ext cx="2210376" cy="1363450"/>
          </a:xfrm>
        </p:spPr>
        <p:txBody>
          <a:bodyPr>
            <a:normAutofit/>
          </a:bodyPr>
          <a:lstStyle>
            <a:lvl1pPr marL="0" indent="0">
              <a:buNone/>
              <a:defRPr sz="1200" baseline="0">
                <a:solidFill>
                  <a:schemeClr val="tx1"/>
                </a:solidFill>
              </a:defRPr>
            </a:lvl1pPr>
          </a:lstStyle>
          <a:p>
            <a:r>
              <a:rPr lang="en-GB" dirty="0"/>
              <a:t>Click to insert company logo</a:t>
            </a:r>
            <a:endParaRPr lang="hr-HR" dirty="0"/>
          </a:p>
        </p:txBody>
      </p:sp>
      <p:sp>
        <p:nvSpPr>
          <p:cNvPr id="7" name="Text Placeholder 6"/>
          <p:cNvSpPr>
            <a:spLocks noGrp="1"/>
          </p:cNvSpPr>
          <p:nvPr>
            <p:ph type="body" sz="quarter" idx="13" hasCustomPrompt="1"/>
          </p:nvPr>
        </p:nvSpPr>
        <p:spPr>
          <a:xfrm>
            <a:off x="6154754" y="5051451"/>
            <a:ext cx="2565976" cy="1363450"/>
          </a:xfrm>
        </p:spPr>
        <p:txBody>
          <a:bodyPr wrap="square">
            <a:normAutofit/>
          </a:bodyPr>
          <a:lstStyle>
            <a:lvl1pPr marL="0" indent="0">
              <a:buNone/>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Presenter First | Company</a:t>
            </a:r>
          </a:p>
          <a:p>
            <a:pPr lvl="0"/>
            <a:r>
              <a:rPr lang="en-GB" dirty="0"/>
              <a:t>Second presenter | Company</a:t>
            </a:r>
          </a:p>
          <a:p>
            <a:pPr lvl="0"/>
            <a:r>
              <a:rPr lang="en-GB" dirty="0"/>
              <a:t>Third person | Company</a:t>
            </a:r>
          </a:p>
          <a:p>
            <a:pPr lvl="0"/>
            <a:r>
              <a:rPr lang="en-GB" dirty="0"/>
              <a:t>Person four | Company</a:t>
            </a:r>
            <a:endParaRPr lang="hr-HR" dirty="0"/>
          </a:p>
        </p:txBody>
      </p:sp>
    </p:spTree>
    <p:extLst>
      <p:ext uri="{BB962C8B-B14F-4D97-AF65-F5344CB8AC3E}">
        <p14:creationId xmlns:p14="http://schemas.microsoft.com/office/powerpoint/2010/main" xmlns="" val="11329716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extBox 4"/>
          <p:cNvSpPr txBox="1"/>
          <p:nvPr userDrawn="1"/>
        </p:nvSpPr>
        <p:spPr>
          <a:xfrm>
            <a:off x="4515180" y="5587435"/>
            <a:ext cx="4423021" cy="715581"/>
          </a:xfrm>
          <a:prstGeom prst="rect">
            <a:avLst/>
          </a:prstGeom>
          <a:noFill/>
        </p:spPr>
        <p:txBody>
          <a:bodyPr wrap="square"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InfoCumulus d.o.o. // </a:t>
            </a:r>
            <a:r>
              <a:rPr kumimoji="0" lang="en-GB" sz="1350" b="0" i="0" u="none" strike="noStrike" kern="1200" cap="none" spc="0" normalizeH="0" baseline="0" noProof="0" dirty="0" err="1">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Koturaška</a:t>
            </a: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 47, 10 000 Zagreb</a:t>
            </a:r>
            <a:b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b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Tel: +385 1 6690 220 // Fax: +385 1 6690 299</a:t>
            </a:r>
            <a:b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b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Email: info@infocumulus.com // Web: infocumulus.com</a:t>
            </a:r>
            <a:endParaRPr kumimoji="0" lang="hr-HR"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endParaRPr>
          </a:p>
        </p:txBody>
      </p:sp>
      <p:sp>
        <p:nvSpPr>
          <p:cNvPr id="4" name="TextBox 3"/>
          <p:cNvSpPr txBox="1"/>
          <p:nvPr userDrawn="1"/>
        </p:nvSpPr>
        <p:spPr>
          <a:xfrm>
            <a:off x="165064" y="3541464"/>
            <a:ext cx="8819092" cy="848758"/>
          </a:xfrm>
          <a:prstGeom prst="rect">
            <a:avLst/>
          </a:prstGeom>
          <a:noFill/>
        </p:spPr>
        <p:txBody>
          <a:bodyPr wrap="square" lIns="0" tIns="0" rIns="0" bIns="0"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hr-HR"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InfoCumulus je IT tvrtka koja spajanjem tehnoloških i poslovnih znanja, te primjenom modernih tehnologija ostvaruje najbolje poslovne učinke za svoje klijente. Od osnutka 2010. godine bilježi stalan rast broja zaposlenih i prihoda. Naš tim danas čine poslovni i tehnološki stručnjaci, sposobni uspješno provesti i najsloženije projekte za velike korisnike.</a:t>
            </a:r>
          </a:p>
          <a:p>
            <a:pPr marL="0" marR="0" lvl="0" indent="0" algn="l" defTabSz="685777" rtl="0" eaLnBrk="1" fontAlgn="auto" latinLnBrk="0" hangingPunct="1">
              <a:lnSpc>
                <a:spcPct val="100000"/>
              </a:lnSpc>
              <a:spcBef>
                <a:spcPts val="0"/>
              </a:spcBef>
              <a:spcAft>
                <a:spcPts val="0"/>
              </a:spcAft>
              <a:buClrTx/>
              <a:buSzTx/>
              <a:buFontTx/>
              <a:buNone/>
              <a:tabLst/>
              <a:defRPr/>
            </a:pPr>
            <a:r>
              <a:rPr kumimoji="0" lang="hr-HR"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Specijalizirani smo za rješenja, procese i sustave u upravljanju odnosima s korisnicima. Strateško planiranje ICT tehnologija, poslovne društvene mreže te razvoj rješenja na Windows 8 </a:t>
            </a:r>
            <a:r>
              <a:rPr kumimoji="0" lang="hr-HR" sz="788" b="0" i="0" u="none" strike="noStrike" kern="1200" cap="none" spc="0" normalizeH="0" baseline="0" noProof="0" dirty="0" err="1">
                <a:ln>
                  <a:noFill/>
                </a:ln>
                <a:solidFill>
                  <a:prstClr val="white"/>
                </a:solidFill>
                <a:effectLst/>
                <a:uLnTx/>
                <a:uFillTx/>
                <a:latin typeface="Segoe UI Light" panose="020B0502040204020203" pitchFamily="34" charset="0"/>
                <a:ea typeface="+mn-ea"/>
                <a:cs typeface="Segoe UI Light" panose="020B0502040204020203" pitchFamily="34" charset="0"/>
              </a:rPr>
              <a:t>tablet</a:t>
            </a:r>
            <a:r>
              <a:rPr kumimoji="0" lang="hr-HR"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i mobilnim platformama su dio našeg portfelja usluga. </a:t>
            </a:r>
          </a:p>
          <a:p>
            <a:pPr marL="0" marR="0" lvl="0" indent="0" algn="l" defTabSz="685777" rtl="0" eaLnBrk="1" fontAlgn="auto" latinLnBrk="0" hangingPunct="1">
              <a:lnSpc>
                <a:spcPct val="100000"/>
              </a:lnSpc>
              <a:spcBef>
                <a:spcPts val="0"/>
              </a:spcBef>
              <a:spcAft>
                <a:spcPts val="0"/>
              </a:spcAft>
              <a:buClrTx/>
              <a:buSzTx/>
              <a:buFontTx/>
              <a:buNone/>
              <a:tabLst/>
              <a:defRPr/>
            </a:pPr>
            <a:r>
              <a:rPr kumimoji="0" lang="hr-HR"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 fokusu djelovanja uvijek zadržavamo poslovne koristi koje klijenti mogu ostvariti pametnom primjenom tehnologije – prije svega to su unapređenje efikasnosti poslovnih procesa, veća vjernost i zadovoljstvo njihovih kupaca i u konačnici bolji poslovni rezultati. O kvaliteti usluga </a:t>
            </a:r>
            <a:r>
              <a:rPr kumimoji="0" lang="hr-HR" sz="788" b="0" i="0" u="none" strike="noStrike" kern="1200" cap="none" spc="0" normalizeH="0" baseline="0" noProof="0" dirty="0" err="1">
                <a:ln>
                  <a:noFill/>
                </a:ln>
                <a:solidFill>
                  <a:prstClr val="white"/>
                </a:solidFill>
                <a:effectLst/>
                <a:uLnTx/>
                <a:uFillTx/>
                <a:latin typeface="Segoe UI Light" panose="020B0502040204020203" pitchFamily="34" charset="0"/>
                <a:ea typeface="+mn-ea"/>
                <a:cs typeface="Segoe UI Light" panose="020B0502040204020203" pitchFamily="34" charset="0"/>
              </a:rPr>
              <a:t>InfoCumulusa</a:t>
            </a:r>
            <a:r>
              <a:rPr kumimoji="0" lang="hr-HR"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najbolje govori naša referentna lista. Fokusirani smo na izvoz, </a:t>
            </a:r>
            <a:br>
              <a:rPr kumimoji="0" lang="hr-HR"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br>
            <a:r>
              <a:rPr kumimoji="0" lang="hr-HR"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 danas preko 70% prihoda ostvarujemo u inozemstvu.</a:t>
            </a:r>
          </a:p>
        </p:txBody>
      </p:sp>
      <p:sp>
        <p:nvSpPr>
          <p:cNvPr id="6" name="Title 1"/>
          <p:cNvSpPr>
            <a:spLocks noGrp="1"/>
          </p:cNvSpPr>
          <p:nvPr>
            <p:ph type="ctrTitle" hasCustomPrompt="1"/>
          </p:nvPr>
        </p:nvSpPr>
        <p:spPr>
          <a:xfrm>
            <a:off x="423271" y="778533"/>
            <a:ext cx="8297460" cy="2387600"/>
          </a:xfrm>
        </p:spPr>
        <p:txBody>
          <a:bodyPr anchor="b">
            <a:noAutofit/>
          </a:bodyPr>
          <a:lstStyle>
            <a:lvl1pPr algn="l">
              <a:defRPr sz="4500"/>
            </a:lvl1pPr>
          </a:lstStyle>
          <a:p>
            <a:r>
              <a:rPr lang="en-US" dirty="0"/>
              <a:t>HVALA!</a:t>
            </a:r>
            <a:endParaRPr lang="hr-HR" dirty="0"/>
          </a:p>
        </p:txBody>
      </p:sp>
    </p:spTree>
    <p:extLst>
      <p:ext uri="{BB962C8B-B14F-4D97-AF65-F5344CB8AC3E}">
        <p14:creationId xmlns:p14="http://schemas.microsoft.com/office/powerpoint/2010/main" xmlns="" val="3461460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Box 4"/>
          <p:cNvSpPr txBox="1"/>
          <p:nvPr userDrawn="1"/>
        </p:nvSpPr>
        <p:spPr>
          <a:xfrm>
            <a:off x="4515180" y="5587435"/>
            <a:ext cx="4423021" cy="715581"/>
          </a:xfrm>
          <a:prstGeom prst="rect">
            <a:avLst/>
          </a:prstGeom>
          <a:noFill/>
        </p:spPr>
        <p:txBody>
          <a:bodyPr wrap="square"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InfoCumulus d.o.o. // </a:t>
            </a:r>
            <a:r>
              <a:rPr kumimoji="0" lang="en-GB" sz="1350" b="0" i="0" u="none" strike="noStrike" kern="1200" cap="none" spc="0" normalizeH="0" baseline="0" noProof="0" dirty="0" err="1">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Koturaška</a:t>
            </a: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 47, 10 000 Zagreb</a:t>
            </a:r>
            <a:b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b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Tel: +385 1 6690 220 // Fax: +385 1 6690 299</a:t>
            </a:r>
            <a:b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b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Email: info@infocumulus.com // Web: infocumulus.com</a:t>
            </a:r>
            <a:endParaRPr kumimoji="0" lang="hr-HR"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endParaRPr>
          </a:p>
        </p:txBody>
      </p:sp>
      <p:sp>
        <p:nvSpPr>
          <p:cNvPr id="4" name="TextBox 3"/>
          <p:cNvSpPr txBox="1"/>
          <p:nvPr userDrawn="1"/>
        </p:nvSpPr>
        <p:spPr>
          <a:xfrm>
            <a:off x="165064" y="3541461"/>
            <a:ext cx="8819092" cy="727507"/>
          </a:xfrm>
          <a:prstGeom prst="rect">
            <a:avLst/>
          </a:prstGeom>
          <a:noFill/>
        </p:spPr>
        <p:txBody>
          <a:bodyPr wrap="square" lIns="0" tIns="0" rIns="0" bIns="0"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InfoCumulus is an IT company with objective of converging technological and business skills in order to achieve the best business results for our clients. Since its establishment in 2010, the number of employees has been constantly rising, and the revenues have been continually growing. Our team consists of business and technology experts who are competent in carrying out complex projects for large customers.</a:t>
            </a:r>
          </a:p>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Our area of expertise is customer relationships management solutions, processes and systems. Strategic planning related to ICT, enterprise social networks and development of IT solutions for Windows 8 platforms are also significant part of our service portfolio.</a:t>
            </a:r>
          </a:p>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We are focused on providing business benefits to our customers by smart technology utilization. Those are primarily improvements of business processes and increased loyalty and satisfaction of their customers. </a:t>
            </a:r>
          </a:p>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The quality we deliver is best illustrated by our reference list. We are an export-oriented company, and 70% of our revenues nowadays comes from services delivered abroad.</a:t>
            </a:r>
          </a:p>
        </p:txBody>
      </p:sp>
      <p:sp>
        <p:nvSpPr>
          <p:cNvPr id="6" name="Title 1"/>
          <p:cNvSpPr>
            <a:spLocks noGrp="1"/>
          </p:cNvSpPr>
          <p:nvPr>
            <p:ph type="ctrTitle" hasCustomPrompt="1"/>
          </p:nvPr>
        </p:nvSpPr>
        <p:spPr>
          <a:xfrm>
            <a:off x="423271" y="778533"/>
            <a:ext cx="8297460" cy="2387600"/>
          </a:xfrm>
        </p:spPr>
        <p:txBody>
          <a:bodyPr anchor="b">
            <a:noAutofit/>
          </a:bodyPr>
          <a:lstStyle>
            <a:lvl1pPr algn="l">
              <a:defRPr sz="4500"/>
            </a:lvl1pPr>
          </a:lstStyle>
          <a:p>
            <a:r>
              <a:rPr lang="en-US" dirty="0"/>
              <a:t>THANK YOU!</a:t>
            </a:r>
            <a:endParaRPr lang="hr-HR" dirty="0"/>
          </a:p>
        </p:txBody>
      </p:sp>
    </p:spTree>
    <p:extLst>
      <p:ext uri="{BB962C8B-B14F-4D97-AF65-F5344CB8AC3E}">
        <p14:creationId xmlns:p14="http://schemas.microsoft.com/office/powerpoint/2010/main" xmlns="" val="3450748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dirty="0"/>
          </a:p>
        </p:txBody>
      </p:sp>
      <p:sp>
        <p:nvSpPr>
          <p:cNvPr id="3" name="Content Placeholder 2"/>
          <p:cNvSpPr>
            <a:spLocks noGrp="1"/>
          </p:cNvSpPr>
          <p:nvPr>
            <p:ph idx="1"/>
          </p:nvPr>
        </p:nvSpPr>
        <p:spPr>
          <a:xfrm>
            <a:off x="628815" y="1825628"/>
            <a:ext cx="7886372" cy="283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Box 3"/>
          <p:cNvSpPr txBox="1"/>
          <p:nvPr userDrawn="1"/>
        </p:nvSpPr>
        <p:spPr>
          <a:xfrm>
            <a:off x="4515180" y="5587435"/>
            <a:ext cx="4423021" cy="715581"/>
          </a:xfrm>
          <a:prstGeom prst="rect">
            <a:avLst/>
          </a:prstGeom>
          <a:noFill/>
        </p:spPr>
        <p:txBody>
          <a:bodyPr wrap="square"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InfoCumulus d.o.o. // </a:t>
            </a:r>
            <a:r>
              <a:rPr kumimoji="0" lang="en-GB" sz="1350" b="0" i="0" u="none" strike="noStrike" kern="1200" cap="none" spc="0" normalizeH="0" baseline="0" noProof="0" dirty="0" err="1">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Koturaška</a:t>
            </a: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 47, 10 000 Zagreb</a:t>
            </a:r>
            <a:b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b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Tel: +385 1 6690 220 // Fax: +385 1 6690 299</a:t>
            </a:r>
            <a:b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br>
            <a:r>
              <a:rPr kumimoji="0" lang="en-GB"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Email: info@infocumulus.com // Web: infocumulus.com</a:t>
            </a:r>
            <a:endParaRPr kumimoji="0" lang="hr-HR" sz="1350" b="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xmlns="" val="2151538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3271" y="778533"/>
            <a:ext cx="8297460" cy="2387600"/>
          </a:xfrm>
        </p:spPr>
        <p:txBody>
          <a:bodyPr anchor="b">
            <a:noAutofit/>
          </a:bodyPr>
          <a:lstStyle>
            <a:lvl1pPr algn="l">
              <a:defRPr sz="4500"/>
            </a:lvl1pPr>
          </a:lstStyle>
          <a:p>
            <a:r>
              <a:rPr lang="en-US"/>
              <a:t>Click to edit Master title style</a:t>
            </a:r>
            <a:endParaRPr lang="hr-HR" dirty="0"/>
          </a:p>
        </p:txBody>
      </p:sp>
      <p:sp>
        <p:nvSpPr>
          <p:cNvPr id="9" name="TextBox 8"/>
          <p:cNvSpPr txBox="1"/>
          <p:nvPr userDrawn="1"/>
        </p:nvSpPr>
        <p:spPr>
          <a:xfrm>
            <a:off x="4228496" y="2975215"/>
            <a:ext cx="65" cy="207749"/>
          </a:xfrm>
          <a:prstGeom prst="rect">
            <a:avLst/>
          </a:prstGeom>
          <a:noFill/>
        </p:spPr>
        <p:txBody>
          <a:bodyPr wrap="none" lIns="0" tIns="0" rIns="0" bIns="0"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endParaRPr kumimoji="0" lang="hr-HR" sz="135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xmlns="" val="36172748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r-HR" dirty="0" err="1"/>
              <a:t>Click</a:t>
            </a:r>
            <a:r>
              <a:rPr lang="hr-HR" dirty="0"/>
              <a:t> to </a:t>
            </a:r>
            <a:r>
              <a:rPr lang="hr-HR" dirty="0" err="1"/>
              <a:t>edit</a:t>
            </a:r>
            <a:r>
              <a:rPr lang="hr-HR" dirty="0"/>
              <a:t> Master title </a:t>
            </a:r>
            <a:r>
              <a:rPr lang="hr-HR" dirty="0" err="1"/>
              <a:t>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dirty="0" err="1"/>
              <a:t>Click</a:t>
            </a:r>
            <a:r>
              <a:rPr lang="hr-HR" dirty="0"/>
              <a:t> to </a:t>
            </a:r>
            <a:r>
              <a:rPr lang="hr-HR" dirty="0" err="1"/>
              <a:t>edit</a:t>
            </a:r>
            <a:r>
              <a:rPr lang="hr-HR" dirty="0"/>
              <a:t> Master </a:t>
            </a:r>
            <a:r>
              <a:rPr lang="hr-HR" dirty="0" err="1"/>
              <a:t>text</a:t>
            </a:r>
            <a:r>
              <a:rPr lang="hr-HR" dirty="0"/>
              <a:t> </a:t>
            </a:r>
            <a:r>
              <a:rPr lang="hr-HR" dirty="0" err="1"/>
              <a:t>styles</a:t>
            </a:r>
            <a:endParaRPr lang="hr-HR" dirty="0"/>
          </a:p>
        </p:txBody>
      </p:sp>
    </p:spTree>
    <p:extLst>
      <p:ext uri="{BB962C8B-B14F-4D97-AF65-F5344CB8AC3E}">
        <p14:creationId xmlns:p14="http://schemas.microsoft.com/office/powerpoint/2010/main" xmlns="" val="876237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Tree>
    <p:extLst>
      <p:ext uri="{BB962C8B-B14F-4D97-AF65-F5344CB8AC3E}">
        <p14:creationId xmlns:p14="http://schemas.microsoft.com/office/powerpoint/2010/main" xmlns="" val="3558903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dirty="0"/>
          </a:p>
        </p:txBody>
      </p:sp>
      <p:sp>
        <p:nvSpPr>
          <p:cNvPr id="3" name="Content Placeholder 2"/>
          <p:cNvSpPr>
            <a:spLocks noGrp="1"/>
          </p:cNvSpPr>
          <p:nvPr>
            <p:ph idx="1"/>
          </p:nvPr>
        </p:nvSpPr>
        <p:spPr>
          <a:xfrm>
            <a:off x="628815" y="1825628"/>
            <a:ext cx="7886372" cy="283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xmlns="" val="855502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91988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xmlns="" val="2715897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51" y="1709741"/>
            <a:ext cx="7886372" cy="2852737"/>
          </a:xfrm>
        </p:spPr>
        <p:txBody>
          <a:bodyPr anchor="b"/>
          <a:lstStyle>
            <a:lvl1pPr>
              <a:defRPr sz="4500"/>
            </a:lvl1pPr>
          </a:lstStyle>
          <a:p>
            <a:r>
              <a:rPr lang="en-US"/>
              <a:t>Click to edit Master title style</a:t>
            </a:r>
            <a:endParaRPr lang="hr-HR"/>
          </a:p>
        </p:txBody>
      </p:sp>
      <p:sp>
        <p:nvSpPr>
          <p:cNvPr id="3" name="Text Placeholder 2"/>
          <p:cNvSpPr>
            <a:spLocks noGrp="1"/>
          </p:cNvSpPr>
          <p:nvPr>
            <p:ph type="body" idx="1"/>
          </p:nvPr>
        </p:nvSpPr>
        <p:spPr>
          <a:xfrm>
            <a:off x="624051" y="4589466"/>
            <a:ext cx="7886372" cy="1500187"/>
          </a:xfrm>
        </p:spPr>
        <p:txBody>
          <a:bodyPr/>
          <a:lstStyle>
            <a:lvl1pPr marL="0" indent="0">
              <a:buNone/>
              <a:defRPr sz="1800">
                <a:solidFill>
                  <a:schemeClr val="tx1">
                    <a:tint val="75000"/>
                  </a:schemeClr>
                </a:solidFill>
              </a:defRPr>
            </a:lvl1pPr>
            <a:lvl2pPr marL="342889" indent="0">
              <a:buNone/>
              <a:defRPr sz="1500">
                <a:solidFill>
                  <a:schemeClr val="tx1">
                    <a:tint val="75000"/>
                  </a:schemeClr>
                </a:solidFill>
              </a:defRPr>
            </a:lvl2pPr>
            <a:lvl3pPr marL="685777" indent="0">
              <a:buNone/>
              <a:defRPr sz="1350">
                <a:solidFill>
                  <a:schemeClr val="tx1">
                    <a:tint val="75000"/>
                  </a:schemeClr>
                </a:solidFill>
              </a:defRPr>
            </a:lvl3pPr>
            <a:lvl4pPr marL="1028666" indent="0">
              <a:buNone/>
              <a:defRPr sz="1200">
                <a:solidFill>
                  <a:schemeClr val="tx1">
                    <a:tint val="75000"/>
                  </a:schemeClr>
                </a:solidFill>
              </a:defRPr>
            </a:lvl4pPr>
            <a:lvl5pPr marL="1371554" indent="0">
              <a:buNone/>
              <a:defRPr sz="1200">
                <a:solidFill>
                  <a:schemeClr val="tx1">
                    <a:tint val="75000"/>
                  </a:schemeClr>
                </a:solidFill>
              </a:defRPr>
            </a:lvl5pPr>
            <a:lvl6pPr marL="1714443" indent="0">
              <a:buNone/>
              <a:defRPr sz="1200">
                <a:solidFill>
                  <a:schemeClr val="tx1">
                    <a:tint val="75000"/>
                  </a:schemeClr>
                </a:solidFill>
              </a:defRPr>
            </a:lvl6pPr>
            <a:lvl7pPr marL="2057331" indent="0">
              <a:buNone/>
              <a:defRPr sz="1200">
                <a:solidFill>
                  <a:schemeClr val="tx1">
                    <a:tint val="75000"/>
                  </a:schemeClr>
                </a:solidFill>
              </a:defRPr>
            </a:lvl7pPr>
            <a:lvl8pPr marL="2400220" indent="0">
              <a:buNone/>
              <a:defRPr sz="1200">
                <a:solidFill>
                  <a:schemeClr val="tx1">
                    <a:tint val="75000"/>
                  </a:schemeClr>
                </a:solidFill>
              </a:defRPr>
            </a:lvl8pPr>
            <a:lvl9pPr marL="2743109"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2374292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3271" y="778533"/>
            <a:ext cx="8297460" cy="2387600"/>
          </a:xfrm>
        </p:spPr>
        <p:txBody>
          <a:bodyPr anchor="b">
            <a:noAutofit/>
          </a:bodyPr>
          <a:lstStyle>
            <a:lvl1pPr algn="l">
              <a:defRPr sz="4500"/>
            </a:lvl1pPr>
          </a:lstStyle>
          <a:p>
            <a:r>
              <a:rPr lang="en-US"/>
              <a:t>Click to edit Master title style</a:t>
            </a:r>
            <a:endParaRPr lang="hr-HR" dirty="0"/>
          </a:p>
        </p:txBody>
      </p:sp>
      <p:sp>
        <p:nvSpPr>
          <p:cNvPr id="9" name="TextBox 8"/>
          <p:cNvSpPr txBox="1"/>
          <p:nvPr userDrawn="1"/>
        </p:nvSpPr>
        <p:spPr>
          <a:xfrm>
            <a:off x="4228496" y="2975215"/>
            <a:ext cx="65" cy="207749"/>
          </a:xfrm>
          <a:prstGeom prst="rect">
            <a:avLst/>
          </a:prstGeom>
          <a:noFill/>
        </p:spPr>
        <p:txBody>
          <a:bodyPr wrap="none" lIns="0" tIns="0" rIns="0" bIns="0"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endParaRPr kumimoji="0" lang="hr-HR" sz="135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xmlns="" val="109265234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628815" y="1825625"/>
            <a:ext cx="38860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66" y="1825625"/>
            <a:ext cx="38860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xmlns="" val="3828032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06" y="365128"/>
            <a:ext cx="7886372"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630006" y="1681163"/>
            <a:ext cx="3868157" cy="823912"/>
          </a:xfrm>
        </p:spPr>
        <p:txBody>
          <a:bodyPr anchor="b"/>
          <a:lstStyle>
            <a:lvl1pPr marL="0" indent="0">
              <a:buNone/>
              <a:defRPr sz="1800" b="1"/>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Click to edit Master text styles</a:t>
            </a:r>
          </a:p>
        </p:txBody>
      </p:sp>
      <p:sp>
        <p:nvSpPr>
          <p:cNvPr id="4" name="Content Placeholder 3"/>
          <p:cNvSpPr>
            <a:spLocks noGrp="1"/>
          </p:cNvSpPr>
          <p:nvPr>
            <p:ph sz="half" idx="2"/>
          </p:nvPr>
        </p:nvSpPr>
        <p:spPr>
          <a:xfrm>
            <a:off x="630006" y="2505075"/>
            <a:ext cx="386815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5" name="Text Placeholder 4"/>
          <p:cNvSpPr>
            <a:spLocks noGrp="1"/>
          </p:cNvSpPr>
          <p:nvPr>
            <p:ph type="body" sz="quarter" idx="3"/>
          </p:nvPr>
        </p:nvSpPr>
        <p:spPr>
          <a:xfrm>
            <a:off x="4629165" y="1681163"/>
            <a:ext cx="3887212" cy="823912"/>
          </a:xfrm>
        </p:spPr>
        <p:txBody>
          <a:bodyPr anchor="b"/>
          <a:lstStyle>
            <a:lvl1pPr marL="0" indent="0">
              <a:buNone/>
              <a:defRPr sz="1800" b="1"/>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65" y="2505075"/>
            <a:ext cx="38872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xmlns="" val="3374646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Tree>
    <p:extLst>
      <p:ext uri="{BB962C8B-B14F-4D97-AF65-F5344CB8AC3E}">
        <p14:creationId xmlns:p14="http://schemas.microsoft.com/office/powerpoint/2010/main" xmlns="" val="2164730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848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hr-HR" dirty="0" err="1"/>
              <a:t>Click</a:t>
            </a:r>
            <a:r>
              <a:rPr lang="hr-HR" dirty="0"/>
              <a:t> to </a:t>
            </a:r>
            <a:r>
              <a:rPr lang="hr-HR" dirty="0" err="1"/>
              <a:t>edit</a:t>
            </a:r>
            <a:r>
              <a:rPr lang="hr-HR" dirty="0"/>
              <a:t> Master title </a:t>
            </a:r>
            <a:r>
              <a:rPr lang="hr-HR" dirty="0" err="1"/>
              <a:t>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dirty="0" err="1"/>
              <a:t>Click</a:t>
            </a:r>
            <a:r>
              <a:rPr lang="hr-HR" dirty="0"/>
              <a:t> to </a:t>
            </a:r>
            <a:r>
              <a:rPr lang="hr-HR" dirty="0" err="1"/>
              <a:t>edit</a:t>
            </a:r>
            <a:r>
              <a:rPr lang="hr-HR" dirty="0"/>
              <a:t> Master </a:t>
            </a:r>
            <a:r>
              <a:rPr lang="hr-HR" dirty="0" err="1"/>
              <a:t>text</a:t>
            </a:r>
            <a:r>
              <a:rPr lang="hr-HR" dirty="0"/>
              <a:t> </a:t>
            </a:r>
            <a:r>
              <a:rPr lang="hr-HR" dirty="0" err="1"/>
              <a:t>styles</a:t>
            </a:r>
            <a:endParaRPr lang="hr-HR" dirty="0"/>
          </a:p>
        </p:txBody>
      </p:sp>
    </p:spTree>
    <p:extLst>
      <p:ext uri="{BB962C8B-B14F-4D97-AF65-F5344CB8AC3E}">
        <p14:creationId xmlns:p14="http://schemas.microsoft.com/office/powerpoint/2010/main" xmlns="" val="120166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05" y="457200"/>
            <a:ext cx="2948755" cy="1600200"/>
          </a:xfrm>
        </p:spPr>
        <p:txBody>
          <a:bodyPr anchor="b"/>
          <a:lstStyle>
            <a:lvl1pPr>
              <a:defRPr sz="2400"/>
            </a:lvl1pPr>
          </a:lstStyle>
          <a:p>
            <a:r>
              <a:rPr lang="en-US"/>
              <a:t>Click to edit Master title style</a:t>
            </a:r>
            <a:endParaRPr lang="hr-HR"/>
          </a:p>
        </p:txBody>
      </p:sp>
      <p:sp>
        <p:nvSpPr>
          <p:cNvPr id="3" name="Content Placeholder 2"/>
          <p:cNvSpPr>
            <a:spLocks noGrp="1"/>
          </p:cNvSpPr>
          <p:nvPr>
            <p:ph idx="1"/>
          </p:nvPr>
        </p:nvSpPr>
        <p:spPr>
          <a:xfrm>
            <a:off x="3887213" y="987428"/>
            <a:ext cx="4629165"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30005" y="2057400"/>
            <a:ext cx="2948755" cy="3811588"/>
          </a:xfrm>
        </p:spPr>
        <p:txBody>
          <a:bodyPr/>
          <a:lstStyle>
            <a:lvl1pPr marL="0" indent="0">
              <a:buNone/>
              <a:defRPr sz="1200"/>
            </a:lvl1pPr>
            <a:lvl2pPr marL="342889" indent="0">
              <a:buNone/>
              <a:defRPr sz="1050"/>
            </a:lvl2pPr>
            <a:lvl3pPr marL="685777" indent="0">
              <a:buNone/>
              <a:defRPr sz="900"/>
            </a:lvl3pPr>
            <a:lvl4pPr marL="1028666" indent="0">
              <a:buNone/>
              <a:defRPr sz="750"/>
            </a:lvl4pPr>
            <a:lvl5pPr marL="1371554" indent="0">
              <a:buNone/>
              <a:defRPr sz="750"/>
            </a:lvl5pPr>
            <a:lvl6pPr marL="1714443" indent="0">
              <a:buNone/>
              <a:defRPr sz="750"/>
            </a:lvl6pPr>
            <a:lvl7pPr marL="2057331" indent="0">
              <a:buNone/>
              <a:defRPr sz="750"/>
            </a:lvl7pPr>
            <a:lvl8pPr marL="2400220" indent="0">
              <a:buNone/>
              <a:defRPr sz="750"/>
            </a:lvl8pPr>
            <a:lvl9pPr marL="2743109" indent="0">
              <a:buNone/>
              <a:defRPr sz="750"/>
            </a:lvl9pPr>
          </a:lstStyle>
          <a:p>
            <a:pPr lvl="0"/>
            <a:r>
              <a:rPr lang="en-US"/>
              <a:t>Click to edit Master text styles</a:t>
            </a:r>
          </a:p>
        </p:txBody>
      </p:sp>
    </p:spTree>
    <p:extLst>
      <p:ext uri="{BB962C8B-B14F-4D97-AF65-F5344CB8AC3E}">
        <p14:creationId xmlns:p14="http://schemas.microsoft.com/office/powerpoint/2010/main" xmlns="" val="2338579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05" y="457200"/>
            <a:ext cx="2948755" cy="1600200"/>
          </a:xfrm>
        </p:spPr>
        <p:txBody>
          <a:bodyPr anchor="b"/>
          <a:lstStyle>
            <a:lvl1pPr>
              <a:defRPr sz="2400"/>
            </a:lvl1pPr>
          </a:lstStyle>
          <a:p>
            <a:r>
              <a:rPr lang="en-US"/>
              <a:t>Click to edit Master title style</a:t>
            </a:r>
            <a:endParaRPr lang="hr-HR"/>
          </a:p>
        </p:txBody>
      </p:sp>
      <p:sp>
        <p:nvSpPr>
          <p:cNvPr id="3" name="Picture Placeholder 2"/>
          <p:cNvSpPr>
            <a:spLocks noGrp="1"/>
          </p:cNvSpPr>
          <p:nvPr>
            <p:ph type="pic" idx="1"/>
          </p:nvPr>
        </p:nvSpPr>
        <p:spPr>
          <a:xfrm>
            <a:off x="3887213" y="987428"/>
            <a:ext cx="4629165" cy="4873625"/>
          </a:xfrm>
        </p:spPr>
        <p:txBody>
          <a:bodyPr/>
          <a:lstStyle>
            <a:lvl1pPr marL="0" indent="0">
              <a:buNone/>
              <a:defRPr sz="2400"/>
            </a:lvl1pPr>
            <a:lvl2pPr marL="342889" indent="0">
              <a:buNone/>
              <a:defRPr sz="2100"/>
            </a:lvl2pPr>
            <a:lvl3pPr marL="685777" indent="0">
              <a:buNone/>
              <a:defRPr sz="1800"/>
            </a:lvl3pPr>
            <a:lvl4pPr marL="1028666" indent="0">
              <a:buNone/>
              <a:defRPr sz="1500"/>
            </a:lvl4pPr>
            <a:lvl5pPr marL="1371554" indent="0">
              <a:buNone/>
              <a:defRPr sz="1500"/>
            </a:lvl5pPr>
            <a:lvl6pPr marL="1714443" indent="0">
              <a:buNone/>
              <a:defRPr sz="1500"/>
            </a:lvl6pPr>
            <a:lvl7pPr marL="2057331" indent="0">
              <a:buNone/>
              <a:defRPr sz="1500"/>
            </a:lvl7pPr>
            <a:lvl8pPr marL="2400220" indent="0">
              <a:buNone/>
              <a:defRPr sz="1500"/>
            </a:lvl8pPr>
            <a:lvl9pPr marL="2743109" indent="0">
              <a:buNone/>
              <a:defRPr sz="1500"/>
            </a:lvl9pPr>
          </a:lstStyle>
          <a:p>
            <a:r>
              <a:rPr lang="en-US"/>
              <a:t>Click icon to add picture</a:t>
            </a:r>
            <a:endParaRPr lang="hr-HR"/>
          </a:p>
        </p:txBody>
      </p:sp>
      <p:sp>
        <p:nvSpPr>
          <p:cNvPr id="4" name="Text Placeholder 3"/>
          <p:cNvSpPr>
            <a:spLocks noGrp="1"/>
          </p:cNvSpPr>
          <p:nvPr>
            <p:ph type="body" sz="half" idx="2"/>
          </p:nvPr>
        </p:nvSpPr>
        <p:spPr>
          <a:xfrm>
            <a:off x="630005" y="2057400"/>
            <a:ext cx="2948755" cy="3811588"/>
          </a:xfrm>
        </p:spPr>
        <p:txBody>
          <a:bodyPr/>
          <a:lstStyle>
            <a:lvl1pPr marL="0" indent="0">
              <a:buNone/>
              <a:defRPr sz="1200"/>
            </a:lvl1pPr>
            <a:lvl2pPr marL="342889" indent="0">
              <a:buNone/>
              <a:defRPr sz="1050"/>
            </a:lvl2pPr>
            <a:lvl3pPr marL="685777" indent="0">
              <a:buNone/>
              <a:defRPr sz="900"/>
            </a:lvl3pPr>
            <a:lvl4pPr marL="1028666" indent="0">
              <a:buNone/>
              <a:defRPr sz="750"/>
            </a:lvl4pPr>
            <a:lvl5pPr marL="1371554" indent="0">
              <a:buNone/>
              <a:defRPr sz="750"/>
            </a:lvl5pPr>
            <a:lvl6pPr marL="1714443" indent="0">
              <a:buNone/>
              <a:defRPr sz="750"/>
            </a:lvl6pPr>
            <a:lvl7pPr marL="2057331" indent="0">
              <a:buNone/>
              <a:defRPr sz="750"/>
            </a:lvl7pPr>
            <a:lvl8pPr marL="2400220" indent="0">
              <a:buNone/>
              <a:defRPr sz="750"/>
            </a:lvl8pPr>
            <a:lvl9pPr marL="2743109" indent="0">
              <a:buNone/>
              <a:defRPr sz="750"/>
            </a:lvl9pPr>
          </a:lstStyle>
          <a:p>
            <a:pPr lvl="0"/>
            <a:r>
              <a:rPr lang="en-US"/>
              <a:t>Click to edit Master text styles</a:t>
            </a:r>
          </a:p>
        </p:txBody>
      </p:sp>
    </p:spTree>
    <p:extLst>
      <p:ext uri="{BB962C8B-B14F-4D97-AF65-F5344CB8AC3E}">
        <p14:creationId xmlns:p14="http://schemas.microsoft.com/office/powerpoint/2010/main" xmlns="" val="198444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xmlns="" val="123672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189" y="365125"/>
            <a:ext cx="1970997"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815" y="365125"/>
            <a:ext cx="580104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xmlns="" val="2054118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Tree>
    <p:extLst>
      <p:ext uri="{BB962C8B-B14F-4D97-AF65-F5344CB8AC3E}">
        <p14:creationId xmlns:p14="http://schemas.microsoft.com/office/powerpoint/2010/main" xmlns="" val="1736831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561051"/>
          </a:xfrm>
        </p:spPr>
        <p:txBody>
          <a:bodyPr/>
          <a:lstStyle>
            <a:lvl1pPr>
              <a:defRPr lang="en-US" sz="4051" kern="1200" spc="-75" baseline="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713144"/>
          </a:xfrm>
        </p:spPr>
        <p:txBody>
          <a:bodyPr/>
          <a:lstStyle>
            <a:lvl1pPr marL="0" indent="0">
              <a:spcBef>
                <a:spcPts val="0"/>
              </a:spcBef>
              <a:spcAft>
                <a:spcPts val="675"/>
              </a:spcAft>
              <a:buNone/>
              <a:defRPr sz="3001" spc="-75" baseline="0">
                <a:latin typeface="Helvetica" pitchFamily="34" charset="0"/>
                <a:cs typeface="Helvetica" pitchFamily="34" charset="0"/>
              </a:defRPr>
            </a:lvl1pPr>
            <a:lvl2pPr marL="0" indent="0">
              <a:spcBef>
                <a:spcPts val="0"/>
              </a:spcBef>
              <a:spcAft>
                <a:spcPts val="300"/>
              </a:spcAft>
              <a:buNone/>
              <a:defRPr sz="1500" spc="-38" baseline="0">
                <a:latin typeface="Helvetica" pitchFamily="34" charset="0"/>
                <a:cs typeface="Helvetica" pitchFamily="34" charset="0"/>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smtClean="0"/>
              <a:t>Click to edit Master text styles</a:t>
            </a:r>
          </a:p>
          <a:p>
            <a:pPr lvl="1"/>
            <a:r>
              <a:rPr lang="en-US" dirty="0" smtClean="0"/>
              <a:t>Second level</a:t>
            </a:r>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215298014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561051"/>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2"/>
            <a:ext cx="8363938" cy="89114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77036175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9436" y="1447802"/>
            <a:ext cx="8363938" cy="89114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403847071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128745459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graphicFrame>
        <p:nvGraphicFramePr>
          <p:cNvPr id="5" name="Chart 4"/>
          <p:cNvGraphicFramePr/>
          <p:nvPr userDrawn="1">
            <p:extLst/>
          </p:nvPr>
        </p:nvGraphicFramePr>
        <p:xfrm>
          <a:off x="1880289" y="1325386"/>
          <a:ext cx="5383424" cy="458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222392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endParaRPr lang="en-US" dirty="0"/>
          </a:p>
        </p:txBody>
      </p:sp>
      <p:sp>
        <p:nvSpPr>
          <p:cNvPr id="5" name="Date Placeholder 4"/>
          <p:cNvSpPr>
            <a:spLocks noGrp="1"/>
          </p:cNvSpPr>
          <p:nvPr>
            <p:ph type="dt" sz="half" idx="10"/>
          </p:nvPr>
        </p:nvSpPr>
        <p:spPr/>
        <p:txBody>
          <a:bodyPr/>
          <a:lstStyle/>
          <a:p>
            <a:fld id="{E0C1E245-329B-BA4C-8A12-6BABB85859EC}"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1635202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and Pi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graphicFrame>
        <p:nvGraphicFramePr>
          <p:cNvPr id="5" name="Chart 4"/>
          <p:cNvGraphicFramePr/>
          <p:nvPr userDrawn="1">
            <p:extLst/>
          </p:nvPr>
        </p:nvGraphicFramePr>
        <p:xfrm>
          <a:off x="1880289" y="1325386"/>
          <a:ext cx="5383424" cy="458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7359366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241727840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latin typeface="Arial" pitchFamily="34" charset="0"/>
                <a:cs typeface="Arial" pitchFamily="34" charset="0"/>
              </a:rPr>
              <a:pPr defTabSz="684792" fontAlgn="base">
                <a:spcBef>
                  <a:spcPct val="0"/>
                </a:spcBef>
                <a:spcAft>
                  <a:spcPct val="0"/>
                </a:spcAft>
              </a:pPr>
              <a:t>‹#›</a:t>
            </a:fld>
            <a:endParaRPr lang="en-US" sz="135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970817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Full Text White Bkg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0187" y="274639"/>
            <a:ext cx="8683626" cy="290977"/>
          </a:xfrm>
          <a:prstGeom prst="rect">
            <a:avLst/>
          </a:prstGeom>
        </p:spPr>
        <p:txBody>
          <a:bodyPr/>
          <a:lstStyle>
            <a:lvl1pPr algn="l">
              <a:defRPr sz="2101" baseline="0">
                <a:solidFill>
                  <a:srgbClr val="0983AD"/>
                </a:solidFill>
              </a:defRPr>
            </a:lvl1pPr>
          </a:lstStyle>
          <a:p>
            <a:r>
              <a:rPr lang="en-US" dirty="0" smtClean="0"/>
              <a:t>Insert Title Here</a:t>
            </a:r>
            <a:endParaRPr lang="en-US" dirty="0"/>
          </a:p>
        </p:txBody>
      </p:sp>
      <p:sp>
        <p:nvSpPr>
          <p:cNvPr id="8" name="Content Placeholder 2"/>
          <p:cNvSpPr>
            <a:spLocks noGrp="1"/>
          </p:cNvSpPr>
          <p:nvPr>
            <p:ph idx="1"/>
          </p:nvPr>
        </p:nvSpPr>
        <p:spPr>
          <a:xfrm>
            <a:off x="230187" y="1139825"/>
            <a:ext cx="8683626" cy="858697"/>
          </a:xfrm>
          <a:prstGeom prst="rect">
            <a:avLst/>
          </a:prstGeom>
        </p:spPr>
        <p:txBody>
          <a:bodyPr/>
          <a:lstStyle>
            <a:lvl1pPr marL="257244" indent="-257244">
              <a:buClr>
                <a:srgbClr val="0983AD"/>
              </a:buClr>
              <a:buSzPct val="80000"/>
              <a:buFont typeface="Lucida Grande"/>
              <a:buChar char="›"/>
              <a:defRPr sz="1800"/>
            </a:lvl1pPr>
            <a:lvl2pPr marL="557361" indent="-214370">
              <a:buClr>
                <a:srgbClr val="0983AD"/>
              </a:buClr>
              <a:buSzPct val="70000"/>
              <a:buFont typeface="Lucida Grande"/>
              <a:buChar char="»"/>
              <a:defRPr sz="1800"/>
            </a:lvl2pPr>
            <a:lvl3pPr marL="857479" indent="-171496">
              <a:buClr>
                <a:srgbClr val="0983AD"/>
              </a:buClr>
              <a:buSzPct val="80000"/>
              <a:buFont typeface="Arial"/>
              <a:buChar char="•"/>
              <a:defRPr sz="1800"/>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4"/>
          </p:nvPr>
        </p:nvSpPr>
        <p:spPr>
          <a:xfrm>
            <a:off x="230196" y="6319538"/>
            <a:ext cx="470853" cy="533719"/>
          </a:xfrm>
          <a:prstGeom prst="rect">
            <a:avLst/>
          </a:prstGeom>
        </p:spPr>
        <p:txBody>
          <a:bodyPr anchor="ctr"/>
          <a:lstStyle>
            <a:lvl1pPr>
              <a:defRPr sz="900" b="1">
                <a:solidFill>
                  <a:srgbClr val="7F7F7F"/>
                </a:solidFill>
                <a:latin typeface="Helvetica"/>
                <a:cs typeface="Helvetica"/>
              </a:defRPr>
            </a:lvl1pPr>
          </a:lstStyle>
          <a:p>
            <a:pPr defTabSz="684792" fontAlgn="base">
              <a:spcBef>
                <a:spcPct val="0"/>
              </a:spcBef>
              <a:spcAft>
                <a:spcPct val="0"/>
              </a:spcAft>
            </a:pPr>
            <a:fld id="{A33765F2-1C82-864E-97D6-0CCE9ECAF3E9}" type="slidenum">
              <a:rPr lang="en-US" smtClean="0"/>
              <a:pPr defTabSz="684792" fontAlgn="base">
                <a:spcBef>
                  <a:spcPct val="0"/>
                </a:spcBef>
                <a:spcAft>
                  <a:spcPct val="0"/>
                </a:spcAft>
              </a:pPr>
              <a:t>‹#›</a:t>
            </a:fld>
            <a:endParaRPr lang="en-US" dirty="0"/>
          </a:p>
        </p:txBody>
      </p:sp>
    </p:spTree>
    <p:extLst>
      <p:ext uri="{BB962C8B-B14F-4D97-AF65-F5344CB8AC3E}">
        <p14:creationId xmlns:p14="http://schemas.microsoft.com/office/powerpoint/2010/main" xmlns="" val="2264487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Full Text - preferr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30187" y="1435106"/>
            <a:ext cx="8683626" cy="2396297"/>
          </a:xfrm>
          <a:prstGeom prst="rect">
            <a:avLst/>
          </a:prstGeom>
        </p:spPr>
        <p:txBody>
          <a:bodyPr/>
          <a:lstStyle>
            <a:lvl1pPr marL="0" indent="0">
              <a:buClr>
                <a:srgbClr val="0983AD"/>
              </a:buClr>
              <a:buSzPct val="80000"/>
              <a:buFont typeface="Arial"/>
              <a:buNone/>
              <a:defRPr sz="1500">
                <a:latin typeface="Segoe Pro Display"/>
                <a:cs typeface="Segoe Pro Display"/>
              </a:defRPr>
            </a:lvl1pPr>
            <a:lvl2pPr marL="342991" indent="0">
              <a:buClr>
                <a:srgbClr val="0983AD"/>
              </a:buClr>
              <a:buSzPct val="70000"/>
              <a:buFont typeface="Arial"/>
              <a:buNone/>
              <a:defRPr sz="1500">
                <a:latin typeface="Segoe Pro Display Light"/>
                <a:cs typeface="Segoe Pro Display Light"/>
              </a:defRPr>
            </a:lvl2pPr>
            <a:lvl3pPr marL="685983" indent="0">
              <a:buClr>
                <a:srgbClr val="0983AD"/>
              </a:buClr>
              <a:buSzPct val="80000"/>
              <a:buFont typeface="Arial"/>
              <a:buNone/>
              <a:defRPr sz="1350">
                <a:latin typeface="Segoe Pro Display Light"/>
                <a:cs typeface="Segoe Pro Display Light"/>
              </a:defRPr>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r>
              <a:rPr lang="en-US" sz="3001" dirty="0" smtClean="0">
                <a:solidFill>
                  <a:srgbClr val="0092BC"/>
                </a:solidFill>
              </a:rPr>
              <a:t>Size 40pt for the main topics</a:t>
            </a:r>
          </a:p>
          <a:p>
            <a:r>
              <a:rPr lang="en-US" dirty="0" smtClean="0"/>
              <a:t>Size 20pt for the subtopics</a:t>
            </a:r>
          </a:p>
          <a:p>
            <a:r>
              <a:rPr lang="en-US" dirty="0" smtClean="0"/>
              <a:t>Size 20pt for the subtopics</a:t>
            </a:r>
          </a:p>
          <a:p>
            <a:endParaRPr lang="en-US" sz="1350" dirty="0" smtClean="0"/>
          </a:p>
          <a:p>
            <a:r>
              <a:rPr lang="en-US" sz="3001" dirty="0" smtClean="0">
                <a:solidFill>
                  <a:srgbClr val="0092BC"/>
                </a:solidFill>
              </a:rPr>
              <a:t>Size 40pt for the main topics</a:t>
            </a:r>
          </a:p>
          <a:p>
            <a:r>
              <a:rPr lang="en-US" dirty="0" smtClean="0"/>
              <a:t>Size 20pt for the subtopics</a:t>
            </a:r>
          </a:p>
          <a:p>
            <a:r>
              <a:rPr lang="en-US" dirty="0" smtClean="0"/>
              <a:t>Size 20pt for the subtopics</a:t>
            </a:r>
          </a:p>
          <a:p>
            <a:endParaRPr lang="en-US" sz="1350" dirty="0"/>
          </a:p>
        </p:txBody>
      </p:sp>
      <p:sp>
        <p:nvSpPr>
          <p:cNvPr id="5" name="Slide Number Placeholder 5"/>
          <p:cNvSpPr>
            <a:spLocks noGrp="1"/>
          </p:cNvSpPr>
          <p:nvPr>
            <p:ph type="sldNum" sz="quarter" idx="4"/>
          </p:nvPr>
        </p:nvSpPr>
        <p:spPr>
          <a:xfrm>
            <a:off x="230197" y="6319540"/>
            <a:ext cx="470853" cy="533719"/>
          </a:xfrm>
          <a:prstGeom prst="rect">
            <a:avLst/>
          </a:prstGeom>
        </p:spPr>
        <p:txBody>
          <a:bodyPr anchor="ctr"/>
          <a:lstStyle>
            <a:lvl1pPr>
              <a:defRPr sz="900" b="1">
                <a:solidFill>
                  <a:srgbClr val="7F7F7F"/>
                </a:solidFill>
                <a:latin typeface="Helvetica"/>
                <a:cs typeface="Helvetica"/>
              </a:defRPr>
            </a:lvl1pPr>
          </a:lstStyle>
          <a:p>
            <a:pPr defTabSz="684792" fontAlgn="base">
              <a:spcBef>
                <a:spcPct val="0"/>
              </a:spcBef>
              <a:spcAft>
                <a:spcPct val="0"/>
              </a:spcAft>
            </a:pPr>
            <a:fld id="{A33765F2-1C82-864E-97D6-0CCE9ECAF3E9}" type="slidenum">
              <a:rPr lang="en-US" smtClean="0"/>
              <a:pPr defTabSz="684792" fontAlgn="base">
                <a:spcBef>
                  <a:spcPct val="0"/>
                </a:spcBef>
                <a:spcAft>
                  <a:spcPct val="0"/>
                </a:spcAft>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812395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Full Screen Screenshot w Callouts">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30189" y="1142999"/>
            <a:ext cx="6170613" cy="423032"/>
          </a:xfrm>
          <a:prstGeom prst="rect">
            <a:avLst/>
          </a:prstGeom>
        </p:spPr>
        <p:txBody>
          <a:bodyPr lIns="89629" tIns="44815" rIns="89629" bIns="44815"/>
          <a:lstStyle>
            <a:lvl1pPr marL="0" indent="0">
              <a:buNone/>
              <a:defRPr sz="2401"/>
            </a:lvl1pPr>
            <a:lvl2pPr marL="342890" indent="0">
              <a:buNone/>
              <a:defRPr sz="2101"/>
            </a:lvl2pPr>
            <a:lvl3pPr marL="685782" indent="0">
              <a:buNone/>
              <a:defRPr sz="1800"/>
            </a:lvl3pPr>
            <a:lvl4pPr marL="1028672" indent="0">
              <a:buNone/>
              <a:defRPr sz="1500"/>
            </a:lvl4pPr>
            <a:lvl5pPr marL="1371562" indent="0">
              <a:buNone/>
              <a:defRPr sz="1500"/>
            </a:lvl5pPr>
            <a:lvl6pPr marL="1714452" indent="0">
              <a:buNone/>
              <a:defRPr sz="1500"/>
            </a:lvl6pPr>
            <a:lvl7pPr marL="2057344" indent="0">
              <a:buNone/>
              <a:defRPr sz="1500"/>
            </a:lvl7pPr>
            <a:lvl8pPr marL="2400234" indent="0">
              <a:buNone/>
              <a:defRPr sz="1500"/>
            </a:lvl8pPr>
            <a:lvl9pPr marL="2743124" indent="0">
              <a:buNone/>
              <a:defRPr sz="1500"/>
            </a:lvl9pPr>
          </a:lstStyle>
          <a:p>
            <a:r>
              <a:rPr lang="en-US" dirty="0" smtClean="0"/>
              <a:t>Screenshot</a:t>
            </a:r>
            <a:endParaRPr lang="en-US" dirty="0"/>
          </a:p>
        </p:txBody>
      </p:sp>
      <p:sp>
        <p:nvSpPr>
          <p:cNvPr id="7" name="Title 1"/>
          <p:cNvSpPr>
            <a:spLocks noGrp="1"/>
          </p:cNvSpPr>
          <p:nvPr>
            <p:ph type="title" hasCustomPrompt="1"/>
          </p:nvPr>
        </p:nvSpPr>
        <p:spPr>
          <a:xfrm>
            <a:off x="230188" y="274639"/>
            <a:ext cx="8683626" cy="290977"/>
          </a:xfrm>
          <a:prstGeom prst="rect">
            <a:avLst/>
          </a:prstGeom>
        </p:spPr>
        <p:txBody>
          <a:bodyPr/>
          <a:lstStyle>
            <a:lvl1pPr algn="l">
              <a:defRPr sz="2101" baseline="0">
                <a:solidFill>
                  <a:srgbClr val="0983AD"/>
                </a:solidFill>
                <a:latin typeface="Arial"/>
                <a:cs typeface="Arial"/>
              </a:defRPr>
            </a:lvl1pPr>
          </a:lstStyle>
          <a:p>
            <a:r>
              <a:rPr lang="en-US" dirty="0" smtClean="0"/>
              <a:t>Insert Title Here</a:t>
            </a:r>
            <a:endParaRPr lang="en-US" dirty="0"/>
          </a:p>
        </p:txBody>
      </p:sp>
      <p:sp>
        <p:nvSpPr>
          <p:cNvPr id="23" name="Content Placeholder 3"/>
          <p:cNvSpPr>
            <a:spLocks noGrp="1"/>
          </p:cNvSpPr>
          <p:nvPr>
            <p:ph sz="quarter" idx="10"/>
          </p:nvPr>
        </p:nvSpPr>
        <p:spPr>
          <a:xfrm>
            <a:off x="6577013" y="1143000"/>
            <a:ext cx="2336800" cy="326433"/>
          </a:xfrm>
          <a:prstGeom prst="borderCallout2">
            <a:avLst>
              <a:gd name="adj1" fmla="val 18750"/>
              <a:gd name="adj2" fmla="val -3633"/>
              <a:gd name="adj3" fmla="val 18750"/>
              <a:gd name="adj4" fmla="val -16667"/>
              <a:gd name="adj5" fmla="val 112500"/>
              <a:gd name="adj6" fmla="val -46667"/>
            </a:avLst>
          </a:prstGeom>
          <a:solidFill>
            <a:schemeClr val="accent1">
              <a:alpha val="13000"/>
            </a:schemeClr>
          </a:solidFill>
          <a:ln>
            <a:solidFill>
              <a:schemeClr val="accent1"/>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
        <p:nvSpPr>
          <p:cNvPr id="24" name="Content Placeholder 3"/>
          <p:cNvSpPr>
            <a:spLocks noGrp="1"/>
          </p:cNvSpPr>
          <p:nvPr>
            <p:ph sz="quarter" idx="11"/>
          </p:nvPr>
        </p:nvSpPr>
        <p:spPr>
          <a:xfrm>
            <a:off x="6577013" y="2574325"/>
            <a:ext cx="2336800" cy="326433"/>
          </a:xfrm>
          <a:prstGeom prst="borderCallout2">
            <a:avLst>
              <a:gd name="adj1" fmla="val 18750"/>
              <a:gd name="adj2" fmla="val -3633"/>
              <a:gd name="adj3" fmla="val 18750"/>
              <a:gd name="adj4" fmla="val -16667"/>
              <a:gd name="adj5" fmla="val 112500"/>
              <a:gd name="adj6" fmla="val -46667"/>
            </a:avLst>
          </a:prstGeom>
          <a:solidFill>
            <a:schemeClr val="accent4">
              <a:alpha val="13000"/>
            </a:schemeClr>
          </a:solidFill>
          <a:ln>
            <a:solidFill>
              <a:schemeClr val="accent4"/>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
        <p:nvSpPr>
          <p:cNvPr id="25" name="Content Placeholder 3"/>
          <p:cNvSpPr>
            <a:spLocks noGrp="1"/>
          </p:cNvSpPr>
          <p:nvPr>
            <p:ph sz="quarter" idx="12"/>
          </p:nvPr>
        </p:nvSpPr>
        <p:spPr>
          <a:xfrm>
            <a:off x="6577013" y="4005649"/>
            <a:ext cx="2336800" cy="326433"/>
          </a:xfrm>
          <a:prstGeom prst="borderCallout2">
            <a:avLst>
              <a:gd name="adj1" fmla="val 18750"/>
              <a:gd name="adj2" fmla="val -3633"/>
              <a:gd name="adj3" fmla="val 18750"/>
              <a:gd name="adj4" fmla="val -16667"/>
              <a:gd name="adj5" fmla="val 112500"/>
              <a:gd name="adj6" fmla="val -46667"/>
            </a:avLst>
          </a:prstGeom>
          <a:solidFill>
            <a:schemeClr val="accent3">
              <a:alpha val="13000"/>
            </a:schemeClr>
          </a:solidFill>
          <a:ln>
            <a:solidFill>
              <a:schemeClr val="accent3"/>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Tree>
    <p:extLst>
      <p:ext uri="{BB962C8B-B14F-4D97-AF65-F5344CB8AC3E}">
        <p14:creationId xmlns:p14="http://schemas.microsoft.com/office/powerpoint/2010/main" xmlns="" val="28893722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cs typeface="Arial" pitchFamily="34" charset="0"/>
              </a:rPr>
              <a:pPr defTabSz="684792" fontAlgn="base">
                <a:spcBef>
                  <a:spcPct val="0"/>
                </a:spcBef>
                <a:spcAft>
                  <a:spcPct val="0"/>
                </a:spcAft>
              </a:pPr>
              <a:t>‹#›</a:t>
            </a:fld>
            <a:endParaRPr lang="en-US" sz="1350" dirty="0">
              <a:solidFill>
                <a:srgbClr val="000000"/>
              </a:solidFill>
              <a:cs typeface="Arial" pitchFamily="34" charset="0"/>
            </a:endParaRPr>
          </a:p>
        </p:txBody>
      </p:sp>
    </p:spTree>
    <p:extLst>
      <p:ext uri="{BB962C8B-B14F-4D97-AF65-F5344CB8AC3E}">
        <p14:creationId xmlns:p14="http://schemas.microsoft.com/office/powerpoint/2010/main" xmlns="" val="769211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latin typeface="Arial" pitchFamily="34" charset="0"/>
                <a:cs typeface="Arial" pitchFamily="34" charset="0"/>
              </a:rPr>
              <a:pPr defTabSz="684792" fontAlgn="base">
                <a:spcBef>
                  <a:spcPct val="0"/>
                </a:spcBef>
                <a:spcAft>
                  <a:spcPct val="0"/>
                </a:spcAft>
              </a:pPr>
              <a:t>‹#›</a:t>
            </a:fld>
            <a:endParaRPr lang="en-US" sz="135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4304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Međunaslo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86479" y="2436656"/>
            <a:ext cx="7848600" cy="561051"/>
          </a:xfrm>
        </p:spPr>
        <p:txBody>
          <a:bodyPr anchor="t"/>
          <a:lstStyle>
            <a:lvl1pPr algn="l">
              <a:defRPr b="1" spc="-113"/>
            </a:lvl1pPr>
          </a:lstStyle>
          <a:p>
            <a:r>
              <a:rPr lang="hr-HR" smtClean="0"/>
              <a:t>Uredite stil naslova matrice</a:t>
            </a:r>
            <a:endParaRPr lang="en-US" dirty="0"/>
          </a:p>
        </p:txBody>
      </p:sp>
      <p:sp>
        <p:nvSpPr>
          <p:cNvPr id="3" name="Footer Placeholder 9"/>
          <p:cNvSpPr>
            <a:spLocks noGrp="1"/>
          </p:cNvSpPr>
          <p:nvPr>
            <p:ph type="ftr" sz="quarter" idx="10"/>
          </p:nvPr>
        </p:nvSpPr>
        <p:spPr>
          <a:xfrm>
            <a:off x="3581400" y="0"/>
            <a:ext cx="5257800" cy="698500"/>
          </a:xfrm>
          <a:prstGeom prst="rect">
            <a:avLst/>
          </a:prstGeom>
        </p:spPr>
        <p:txBody>
          <a:bodyPr wrap="square" numCol="1" anchor="b" anchorCtr="0" compatLnSpc="1">
            <a:prstTxWarp prst="textNoShape">
              <a:avLst/>
            </a:prstTxWarp>
          </a:bodyPr>
          <a:lstStyle>
            <a:lvl1pPr algn="r" fontAlgn="base">
              <a:spcBef>
                <a:spcPct val="0"/>
              </a:spcBef>
              <a:spcAft>
                <a:spcPct val="0"/>
              </a:spcAft>
              <a:defRPr sz="600" b="1" smtClean="0">
                <a:solidFill>
                  <a:schemeClr val="tx1"/>
                </a:solidFill>
              </a:defRPr>
            </a:lvl1pPr>
          </a:lstStyle>
          <a:p>
            <a:pPr defTabSz="684792"/>
            <a:r>
              <a:rPr lang="hr-HR" altLang="en-US" smtClean="0">
                <a:solidFill>
                  <a:srgbClr val="000000"/>
                </a:solidFill>
                <a:latin typeface="Arial" pitchFamily="34" charset="0"/>
                <a:cs typeface="Arial" pitchFamily="34" charset="0"/>
              </a:rPr>
              <a:t>Naslov prezentacije </a:t>
            </a:r>
          </a:p>
          <a:p>
            <a:pPr defTabSz="684792"/>
            <a:fld id="{29D74A60-7506-4770-9347-18F792FAE0C6}" type="datetime1">
              <a:rPr lang="hr-HR" altLang="en-US" smtClean="0">
                <a:solidFill>
                  <a:srgbClr val="000000"/>
                </a:solidFill>
                <a:latin typeface="Arial" pitchFamily="34" charset="0"/>
                <a:cs typeface="Arial" pitchFamily="34" charset="0"/>
              </a:rPr>
              <a:pPr defTabSz="684792"/>
              <a:t>4.6.2016.</a:t>
            </a:fld>
            <a:endParaRPr lang="hr-HR" altLang="en-US" smtClean="0">
              <a:solidFill>
                <a:srgbClr val="000000"/>
              </a:solidFill>
              <a:latin typeface="Arial" pitchFamily="34" charset="0"/>
              <a:cs typeface="Arial" pitchFamily="34" charset="0"/>
            </a:endParaRPr>
          </a:p>
          <a:p>
            <a:pPr defTabSz="684792"/>
            <a:r>
              <a:rPr lang="hr-HR" altLang="en-US" smtClean="0">
                <a:solidFill>
                  <a:srgbClr val="000000"/>
                </a:solidFill>
                <a:latin typeface="Arial" pitchFamily="34" charset="0"/>
                <a:cs typeface="Arial" pitchFamily="34" charset="0"/>
              </a:rPr>
              <a:t>Stranica </a:t>
            </a:r>
            <a:fld id="{B9B85647-F81D-4101-B09E-B7358C9B7DAB}" type="slidenum">
              <a:rPr lang="en-US" altLang="en-US" smtClean="0">
                <a:solidFill>
                  <a:srgbClr val="000000"/>
                </a:solidFill>
                <a:latin typeface="Arial" pitchFamily="34" charset="0"/>
                <a:cs typeface="Arial" pitchFamily="34" charset="0"/>
              </a:rPr>
              <a:pPr defTabSz="684792"/>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75043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Naslov 1 red, tekst i natunknic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2" y="914400"/>
            <a:ext cx="7924799" cy="533400"/>
          </a:xfrm>
        </p:spPr>
        <p:txBody>
          <a:bodyPr anchor="b">
            <a:normAutofit/>
          </a:bodyPr>
          <a:lstStyle>
            <a:lvl1pPr algn="l">
              <a:lnSpc>
                <a:spcPts val="2101"/>
              </a:lnSpc>
              <a:defRPr sz="2101" b="1" spc="-113">
                <a:latin typeface="+mj-lt"/>
              </a:defRPr>
            </a:lvl1pPr>
          </a:lstStyle>
          <a:p>
            <a:r>
              <a:rPr lang="hr-HR" smtClean="0"/>
              <a:t>Uredite stil naslova matrice</a:t>
            </a:r>
            <a:endParaRPr lang="en-US" dirty="0"/>
          </a:p>
        </p:txBody>
      </p:sp>
      <p:sp>
        <p:nvSpPr>
          <p:cNvPr id="5" name="Content Placeholder 2"/>
          <p:cNvSpPr>
            <a:spLocks noGrp="1"/>
          </p:cNvSpPr>
          <p:nvPr>
            <p:ph idx="1"/>
          </p:nvPr>
        </p:nvSpPr>
        <p:spPr>
          <a:xfrm>
            <a:off x="914400" y="1600201"/>
            <a:ext cx="7924800" cy="1059008"/>
          </a:xfrm>
        </p:spPr>
        <p:txBody>
          <a:bodyPr/>
          <a:lstStyle>
            <a:lvl1pPr marL="0" indent="0">
              <a:buFont typeface="Wingdings" pitchFamily="2" charset="2"/>
              <a:buChar char="§"/>
              <a:defRPr sz="1350"/>
            </a:lvl1pPr>
            <a:lvl2pPr marL="540144" indent="-270072">
              <a:lnSpc>
                <a:spcPts val="1500"/>
              </a:lnSpc>
              <a:spcBef>
                <a:spcPts val="750"/>
              </a:spcBef>
              <a:buFont typeface="Wingdings" pitchFamily="2" charset="2"/>
              <a:buChar char="§"/>
              <a:defRPr sz="1350"/>
            </a:lvl2pPr>
            <a:lvl3pPr marL="810216" indent="-270072">
              <a:lnSpc>
                <a:spcPts val="1500"/>
              </a:lnSpc>
              <a:spcBef>
                <a:spcPts val="750"/>
              </a:spcBef>
              <a:buClr>
                <a:schemeClr val="tx1">
                  <a:lumMod val="65000"/>
                  <a:lumOff val="35000"/>
                </a:schemeClr>
              </a:buClr>
              <a:buFont typeface="Wingdings" pitchFamily="2" charset="2"/>
              <a:buChar char="§"/>
              <a:defRPr sz="1350"/>
            </a:lvl3pPr>
            <a:lvl4pPr marL="1080288" indent="-270072">
              <a:lnSpc>
                <a:spcPts val="1350"/>
              </a:lnSpc>
              <a:spcBef>
                <a:spcPts val="750"/>
              </a:spcBef>
              <a:buClr>
                <a:schemeClr val="bg1">
                  <a:lumMod val="50000"/>
                </a:schemeClr>
              </a:buClr>
              <a:buFont typeface="Wingdings" pitchFamily="2" charset="2"/>
              <a:buChar char="§"/>
              <a:defRPr sz="1200"/>
            </a:lvl4pPr>
            <a:lvl5pPr marL="1350360" indent="-270072">
              <a:lnSpc>
                <a:spcPts val="1350"/>
              </a:lnSpc>
              <a:spcBef>
                <a:spcPts val="750"/>
              </a:spcBef>
              <a:buClr>
                <a:srgbClr val="F2CF00"/>
              </a:buClr>
              <a:buFont typeface="Wingdings" pitchFamily="2" charset="2"/>
              <a:buChar char="§"/>
              <a:defRPr sz="1200" baseline="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p:txBody>
      </p:sp>
      <p:sp>
        <p:nvSpPr>
          <p:cNvPr id="4" name="Footer Placeholder 9"/>
          <p:cNvSpPr>
            <a:spLocks noGrp="1"/>
          </p:cNvSpPr>
          <p:nvPr>
            <p:ph type="ftr" sz="quarter" idx="10"/>
          </p:nvPr>
        </p:nvSpPr>
        <p:spPr>
          <a:xfrm>
            <a:off x="3581400" y="0"/>
            <a:ext cx="5257800" cy="685800"/>
          </a:xfrm>
          <a:prstGeom prst="rect">
            <a:avLst/>
          </a:prstGeom>
        </p:spPr>
        <p:txBody>
          <a:bodyPr wrap="square" numCol="1" anchor="b" anchorCtr="0" compatLnSpc="1">
            <a:prstTxWarp prst="textNoShape">
              <a:avLst/>
            </a:prstTxWarp>
          </a:bodyPr>
          <a:lstStyle>
            <a:lvl1pPr algn="r" fontAlgn="base">
              <a:spcBef>
                <a:spcPct val="0"/>
              </a:spcBef>
              <a:spcAft>
                <a:spcPct val="0"/>
              </a:spcAft>
              <a:defRPr sz="600" b="1" smtClean="0">
                <a:solidFill>
                  <a:schemeClr val="tx1"/>
                </a:solidFill>
              </a:defRPr>
            </a:lvl1pPr>
          </a:lstStyle>
          <a:p>
            <a:pPr defTabSz="684792"/>
            <a:r>
              <a:rPr lang="hr-HR" altLang="en-US" smtClean="0">
                <a:solidFill>
                  <a:srgbClr val="000000"/>
                </a:solidFill>
                <a:latin typeface="Arial" pitchFamily="34" charset="0"/>
                <a:cs typeface="Arial" pitchFamily="34" charset="0"/>
              </a:rPr>
              <a:t>Naslov prezentacije </a:t>
            </a:r>
          </a:p>
          <a:p>
            <a:pPr defTabSz="684792"/>
            <a:fld id="{337AC578-0C75-4335-8574-4CD664369E7C}" type="datetime1">
              <a:rPr lang="hr-HR" altLang="en-US" smtClean="0">
                <a:solidFill>
                  <a:srgbClr val="000000"/>
                </a:solidFill>
                <a:latin typeface="Arial" pitchFamily="34" charset="0"/>
                <a:cs typeface="Arial" pitchFamily="34" charset="0"/>
              </a:rPr>
              <a:pPr defTabSz="684792"/>
              <a:t>4.6.2016.</a:t>
            </a:fld>
            <a:endParaRPr lang="hr-HR" altLang="en-US" smtClean="0">
              <a:solidFill>
                <a:srgbClr val="000000"/>
              </a:solidFill>
              <a:latin typeface="Arial" pitchFamily="34" charset="0"/>
              <a:cs typeface="Arial" pitchFamily="34" charset="0"/>
            </a:endParaRPr>
          </a:p>
          <a:p>
            <a:pPr defTabSz="684792"/>
            <a:r>
              <a:rPr lang="hr-HR" altLang="en-US" smtClean="0">
                <a:solidFill>
                  <a:srgbClr val="000000"/>
                </a:solidFill>
                <a:latin typeface="Arial" pitchFamily="34" charset="0"/>
                <a:cs typeface="Arial" pitchFamily="34" charset="0"/>
              </a:rPr>
              <a:t>Stranica </a:t>
            </a:r>
            <a:fld id="{1D7544BC-4541-499A-BD3B-4112232A1BB7}" type="slidenum">
              <a:rPr lang="en-US" altLang="en-US" smtClean="0">
                <a:solidFill>
                  <a:srgbClr val="000000"/>
                </a:solidFill>
                <a:latin typeface="Arial" pitchFamily="34" charset="0"/>
                <a:cs typeface="Arial" pitchFamily="34" charset="0"/>
              </a:rPr>
              <a:pPr defTabSz="684792"/>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2106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r-HR"/>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endParaRPr lang="en-US" dirty="0"/>
          </a:p>
        </p:txBody>
      </p:sp>
      <p:sp>
        <p:nvSpPr>
          <p:cNvPr id="7" name="Date Placeholder 6"/>
          <p:cNvSpPr>
            <a:spLocks noGrp="1"/>
          </p:cNvSpPr>
          <p:nvPr>
            <p:ph type="dt" sz="half" idx="10"/>
          </p:nvPr>
        </p:nvSpPr>
        <p:spPr/>
        <p:txBody>
          <a:bodyPr/>
          <a:lstStyle/>
          <a:p>
            <a:fld id="{E0C1E245-329B-BA4C-8A12-6BABB85859EC}" type="datetimeFigureOut">
              <a:rPr lang="en-US" smtClean="0"/>
              <a:pPr/>
              <a:t>6/4/2016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1503514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561051"/>
          </a:xfrm>
        </p:spPr>
        <p:txBody>
          <a:bodyPr/>
          <a:lstStyle>
            <a:lvl1pPr>
              <a:defRPr lang="en-US" sz="4051" kern="1200" spc="-75" baseline="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713144"/>
          </a:xfrm>
        </p:spPr>
        <p:txBody>
          <a:bodyPr/>
          <a:lstStyle>
            <a:lvl1pPr marL="0" indent="0">
              <a:spcBef>
                <a:spcPts val="0"/>
              </a:spcBef>
              <a:spcAft>
                <a:spcPts val="675"/>
              </a:spcAft>
              <a:buNone/>
              <a:defRPr sz="3001" spc="-75" baseline="0">
                <a:latin typeface="Helvetica" pitchFamily="34" charset="0"/>
                <a:cs typeface="Helvetica" pitchFamily="34" charset="0"/>
              </a:defRPr>
            </a:lvl1pPr>
            <a:lvl2pPr marL="0" indent="0">
              <a:spcBef>
                <a:spcPts val="0"/>
              </a:spcBef>
              <a:spcAft>
                <a:spcPts val="300"/>
              </a:spcAft>
              <a:buNone/>
              <a:defRPr sz="1500" spc="-38" baseline="0">
                <a:latin typeface="Helvetica" pitchFamily="34" charset="0"/>
                <a:cs typeface="Helvetica" pitchFamily="34" charset="0"/>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smtClean="0"/>
              <a:t>Click to edit Master text styles</a:t>
            </a:r>
          </a:p>
          <a:p>
            <a:pPr lvl="1"/>
            <a:r>
              <a:rPr lang="en-US" dirty="0" smtClean="0"/>
              <a:t>Second level</a:t>
            </a:r>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299445857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561051"/>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2"/>
            <a:ext cx="8363938" cy="89114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02939357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9436" y="1447802"/>
            <a:ext cx="8363938" cy="89114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424564776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195747158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graphicFrame>
        <p:nvGraphicFramePr>
          <p:cNvPr id="5" name="Chart 4"/>
          <p:cNvGraphicFramePr/>
          <p:nvPr userDrawn="1">
            <p:extLst/>
          </p:nvPr>
        </p:nvGraphicFramePr>
        <p:xfrm>
          <a:off x="1880289" y="1325386"/>
          <a:ext cx="5383424" cy="458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5759787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and Pi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graphicFrame>
        <p:nvGraphicFramePr>
          <p:cNvPr id="5" name="Chart 4"/>
          <p:cNvGraphicFramePr/>
          <p:nvPr userDrawn="1">
            <p:extLst/>
          </p:nvPr>
        </p:nvGraphicFramePr>
        <p:xfrm>
          <a:off x="1880289" y="1325386"/>
          <a:ext cx="5383424" cy="458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34518083"/>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66242759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latin typeface="Arial" pitchFamily="34" charset="0"/>
                <a:cs typeface="Arial" pitchFamily="34" charset="0"/>
              </a:rPr>
              <a:pPr defTabSz="684792" fontAlgn="base">
                <a:spcBef>
                  <a:spcPct val="0"/>
                </a:spcBef>
                <a:spcAft>
                  <a:spcPct val="0"/>
                </a:spcAft>
              </a:pPr>
              <a:t>‹#›</a:t>
            </a:fld>
            <a:endParaRPr lang="en-US" sz="135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68172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Full Text White Bkg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0187" y="274639"/>
            <a:ext cx="8683626" cy="290977"/>
          </a:xfrm>
          <a:prstGeom prst="rect">
            <a:avLst/>
          </a:prstGeom>
        </p:spPr>
        <p:txBody>
          <a:bodyPr/>
          <a:lstStyle>
            <a:lvl1pPr algn="l">
              <a:defRPr sz="2101" baseline="0">
                <a:solidFill>
                  <a:srgbClr val="0983AD"/>
                </a:solidFill>
              </a:defRPr>
            </a:lvl1pPr>
          </a:lstStyle>
          <a:p>
            <a:r>
              <a:rPr lang="en-US" dirty="0" smtClean="0"/>
              <a:t>Insert Title Here</a:t>
            </a:r>
            <a:endParaRPr lang="en-US" dirty="0"/>
          </a:p>
        </p:txBody>
      </p:sp>
      <p:sp>
        <p:nvSpPr>
          <p:cNvPr id="8" name="Content Placeholder 2"/>
          <p:cNvSpPr>
            <a:spLocks noGrp="1"/>
          </p:cNvSpPr>
          <p:nvPr>
            <p:ph idx="1"/>
          </p:nvPr>
        </p:nvSpPr>
        <p:spPr>
          <a:xfrm>
            <a:off x="230187" y="1139825"/>
            <a:ext cx="8683626" cy="858697"/>
          </a:xfrm>
          <a:prstGeom prst="rect">
            <a:avLst/>
          </a:prstGeom>
        </p:spPr>
        <p:txBody>
          <a:bodyPr/>
          <a:lstStyle>
            <a:lvl1pPr marL="257244" indent="-257244">
              <a:buClr>
                <a:srgbClr val="0983AD"/>
              </a:buClr>
              <a:buSzPct val="80000"/>
              <a:buFont typeface="Lucida Grande"/>
              <a:buChar char="›"/>
              <a:defRPr sz="1800"/>
            </a:lvl1pPr>
            <a:lvl2pPr marL="557361" indent="-214370">
              <a:buClr>
                <a:srgbClr val="0983AD"/>
              </a:buClr>
              <a:buSzPct val="70000"/>
              <a:buFont typeface="Lucida Grande"/>
              <a:buChar char="»"/>
              <a:defRPr sz="1800"/>
            </a:lvl2pPr>
            <a:lvl3pPr marL="857479" indent="-171496">
              <a:buClr>
                <a:srgbClr val="0983AD"/>
              </a:buClr>
              <a:buSzPct val="80000"/>
              <a:buFont typeface="Arial"/>
              <a:buChar char="•"/>
              <a:defRPr sz="1800"/>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4"/>
          </p:nvPr>
        </p:nvSpPr>
        <p:spPr>
          <a:xfrm>
            <a:off x="230196" y="6319538"/>
            <a:ext cx="470853" cy="533719"/>
          </a:xfrm>
          <a:prstGeom prst="rect">
            <a:avLst/>
          </a:prstGeom>
        </p:spPr>
        <p:txBody>
          <a:bodyPr anchor="ctr"/>
          <a:lstStyle>
            <a:lvl1pPr>
              <a:defRPr sz="900" b="1">
                <a:solidFill>
                  <a:srgbClr val="7F7F7F"/>
                </a:solidFill>
                <a:latin typeface="Helvetica"/>
                <a:cs typeface="Helvetica"/>
              </a:defRPr>
            </a:lvl1pPr>
          </a:lstStyle>
          <a:p>
            <a:pPr defTabSz="684792" fontAlgn="base">
              <a:spcBef>
                <a:spcPct val="0"/>
              </a:spcBef>
              <a:spcAft>
                <a:spcPct val="0"/>
              </a:spcAft>
            </a:pPr>
            <a:fld id="{A33765F2-1C82-864E-97D6-0CCE9ECAF3E9}" type="slidenum">
              <a:rPr lang="en-US" smtClean="0"/>
              <a:pPr defTabSz="684792" fontAlgn="base">
                <a:spcBef>
                  <a:spcPct val="0"/>
                </a:spcBef>
                <a:spcAft>
                  <a:spcPct val="0"/>
                </a:spcAft>
              </a:pPr>
              <a:t>‹#›</a:t>
            </a:fld>
            <a:endParaRPr lang="en-US" dirty="0"/>
          </a:p>
        </p:txBody>
      </p:sp>
    </p:spTree>
    <p:extLst>
      <p:ext uri="{BB962C8B-B14F-4D97-AF65-F5344CB8AC3E}">
        <p14:creationId xmlns:p14="http://schemas.microsoft.com/office/powerpoint/2010/main" xmlns="" val="24835979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Full Text - preferr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30187" y="1435106"/>
            <a:ext cx="8683626" cy="2396297"/>
          </a:xfrm>
          <a:prstGeom prst="rect">
            <a:avLst/>
          </a:prstGeom>
        </p:spPr>
        <p:txBody>
          <a:bodyPr/>
          <a:lstStyle>
            <a:lvl1pPr marL="0" indent="0">
              <a:buClr>
                <a:srgbClr val="0983AD"/>
              </a:buClr>
              <a:buSzPct val="80000"/>
              <a:buFont typeface="Arial"/>
              <a:buNone/>
              <a:defRPr sz="1500">
                <a:latin typeface="Segoe Pro Display"/>
                <a:cs typeface="Segoe Pro Display"/>
              </a:defRPr>
            </a:lvl1pPr>
            <a:lvl2pPr marL="342991" indent="0">
              <a:buClr>
                <a:srgbClr val="0983AD"/>
              </a:buClr>
              <a:buSzPct val="70000"/>
              <a:buFont typeface="Arial"/>
              <a:buNone/>
              <a:defRPr sz="1500">
                <a:latin typeface="Segoe Pro Display Light"/>
                <a:cs typeface="Segoe Pro Display Light"/>
              </a:defRPr>
            </a:lvl2pPr>
            <a:lvl3pPr marL="685983" indent="0">
              <a:buClr>
                <a:srgbClr val="0983AD"/>
              </a:buClr>
              <a:buSzPct val="80000"/>
              <a:buFont typeface="Arial"/>
              <a:buNone/>
              <a:defRPr sz="1350">
                <a:latin typeface="Segoe Pro Display Light"/>
                <a:cs typeface="Segoe Pro Display Light"/>
              </a:defRPr>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r>
              <a:rPr lang="en-US" sz="3001" dirty="0" smtClean="0">
                <a:solidFill>
                  <a:srgbClr val="0092BC"/>
                </a:solidFill>
              </a:rPr>
              <a:t>Size 40pt for the main topics</a:t>
            </a:r>
          </a:p>
          <a:p>
            <a:r>
              <a:rPr lang="en-US" dirty="0" smtClean="0"/>
              <a:t>Size 20pt for the subtopics</a:t>
            </a:r>
          </a:p>
          <a:p>
            <a:r>
              <a:rPr lang="en-US" dirty="0" smtClean="0"/>
              <a:t>Size 20pt for the subtopics</a:t>
            </a:r>
          </a:p>
          <a:p>
            <a:endParaRPr lang="en-US" sz="1350" dirty="0" smtClean="0"/>
          </a:p>
          <a:p>
            <a:r>
              <a:rPr lang="en-US" sz="3001" dirty="0" smtClean="0">
                <a:solidFill>
                  <a:srgbClr val="0092BC"/>
                </a:solidFill>
              </a:rPr>
              <a:t>Size 40pt for the main topics</a:t>
            </a:r>
          </a:p>
          <a:p>
            <a:r>
              <a:rPr lang="en-US" dirty="0" smtClean="0"/>
              <a:t>Size 20pt for the subtopics</a:t>
            </a:r>
          </a:p>
          <a:p>
            <a:r>
              <a:rPr lang="en-US" dirty="0" smtClean="0"/>
              <a:t>Size 20pt for the subtopics</a:t>
            </a:r>
          </a:p>
          <a:p>
            <a:endParaRPr lang="en-US" sz="1350" dirty="0"/>
          </a:p>
        </p:txBody>
      </p:sp>
      <p:sp>
        <p:nvSpPr>
          <p:cNvPr id="5" name="Slide Number Placeholder 5"/>
          <p:cNvSpPr>
            <a:spLocks noGrp="1"/>
          </p:cNvSpPr>
          <p:nvPr>
            <p:ph type="sldNum" sz="quarter" idx="4"/>
          </p:nvPr>
        </p:nvSpPr>
        <p:spPr>
          <a:xfrm>
            <a:off x="230197" y="6319540"/>
            <a:ext cx="470853" cy="533719"/>
          </a:xfrm>
          <a:prstGeom prst="rect">
            <a:avLst/>
          </a:prstGeom>
        </p:spPr>
        <p:txBody>
          <a:bodyPr anchor="ctr"/>
          <a:lstStyle>
            <a:lvl1pPr>
              <a:defRPr sz="900" b="1">
                <a:solidFill>
                  <a:srgbClr val="7F7F7F"/>
                </a:solidFill>
                <a:latin typeface="Helvetica"/>
                <a:cs typeface="Helvetica"/>
              </a:defRPr>
            </a:lvl1pPr>
          </a:lstStyle>
          <a:p>
            <a:pPr defTabSz="684792" fontAlgn="base">
              <a:spcBef>
                <a:spcPct val="0"/>
              </a:spcBef>
              <a:spcAft>
                <a:spcPct val="0"/>
              </a:spcAft>
            </a:pPr>
            <a:fld id="{A33765F2-1C82-864E-97D6-0CCE9ECAF3E9}" type="slidenum">
              <a:rPr lang="en-US" smtClean="0"/>
              <a:pPr defTabSz="684792" fontAlgn="base">
                <a:spcBef>
                  <a:spcPct val="0"/>
                </a:spcBef>
                <a:spcAft>
                  <a:spcPct val="0"/>
                </a:spcAft>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78607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Click to edit Master title style</a:t>
            </a:r>
            <a:endParaRPr lang="en-US" dirty="0"/>
          </a:p>
        </p:txBody>
      </p:sp>
      <p:sp>
        <p:nvSpPr>
          <p:cNvPr id="3" name="Date Placeholder 2"/>
          <p:cNvSpPr>
            <a:spLocks noGrp="1"/>
          </p:cNvSpPr>
          <p:nvPr>
            <p:ph type="dt" sz="half" idx="10"/>
          </p:nvPr>
        </p:nvSpPr>
        <p:spPr/>
        <p:txBody>
          <a:bodyPr/>
          <a:lstStyle/>
          <a:p>
            <a:fld id="{E0C1E245-329B-BA4C-8A12-6BABB85859EC}" type="datetimeFigureOut">
              <a:rPr lang="en-US" smtClean="0"/>
              <a:pPr/>
              <a:t>6/4/2016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1302617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Full Screen Screenshot w Callouts">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30189" y="1142999"/>
            <a:ext cx="6170613" cy="423032"/>
          </a:xfrm>
          <a:prstGeom prst="rect">
            <a:avLst/>
          </a:prstGeom>
        </p:spPr>
        <p:txBody>
          <a:bodyPr lIns="89629" tIns="44815" rIns="89629" bIns="44815"/>
          <a:lstStyle>
            <a:lvl1pPr marL="0" indent="0">
              <a:buNone/>
              <a:defRPr sz="2401"/>
            </a:lvl1pPr>
            <a:lvl2pPr marL="342890" indent="0">
              <a:buNone/>
              <a:defRPr sz="2101"/>
            </a:lvl2pPr>
            <a:lvl3pPr marL="685782" indent="0">
              <a:buNone/>
              <a:defRPr sz="1800"/>
            </a:lvl3pPr>
            <a:lvl4pPr marL="1028672" indent="0">
              <a:buNone/>
              <a:defRPr sz="1500"/>
            </a:lvl4pPr>
            <a:lvl5pPr marL="1371562" indent="0">
              <a:buNone/>
              <a:defRPr sz="1500"/>
            </a:lvl5pPr>
            <a:lvl6pPr marL="1714452" indent="0">
              <a:buNone/>
              <a:defRPr sz="1500"/>
            </a:lvl6pPr>
            <a:lvl7pPr marL="2057344" indent="0">
              <a:buNone/>
              <a:defRPr sz="1500"/>
            </a:lvl7pPr>
            <a:lvl8pPr marL="2400234" indent="0">
              <a:buNone/>
              <a:defRPr sz="1500"/>
            </a:lvl8pPr>
            <a:lvl9pPr marL="2743124" indent="0">
              <a:buNone/>
              <a:defRPr sz="1500"/>
            </a:lvl9pPr>
          </a:lstStyle>
          <a:p>
            <a:r>
              <a:rPr lang="en-US" dirty="0" smtClean="0"/>
              <a:t>Screenshot</a:t>
            </a:r>
            <a:endParaRPr lang="en-US" dirty="0"/>
          </a:p>
        </p:txBody>
      </p:sp>
      <p:sp>
        <p:nvSpPr>
          <p:cNvPr id="7" name="Title 1"/>
          <p:cNvSpPr>
            <a:spLocks noGrp="1"/>
          </p:cNvSpPr>
          <p:nvPr>
            <p:ph type="title" hasCustomPrompt="1"/>
          </p:nvPr>
        </p:nvSpPr>
        <p:spPr>
          <a:xfrm>
            <a:off x="230188" y="274639"/>
            <a:ext cx="8683626" cy="290977"/>
          </a:xfrm>
          <a:prstGeom prst="rect">
            <a:avLst/>
          </a:prstGeom>
        </p:spPr>
        <p:txBody>
          <a:bodyPr/>
          <a:lstStyle>
            <a:lvl1pPr algn="l">
              <a:defRPr sz="2101" baseline="0">
                <a:solidFill>
                  <a:srgbClr val="0983AD"/>
                </a:solidFill>
                <a:latin typeface="Arial"/>
                <a:cs typeface="Arial"/>
              </a:defRPr>
            </a:lvl1pPr>
          </a:lstStyle>
          <a:p>
            <a:r>
              <a:rPr lang="en-US" dirty="0" smtClean="0"/>
              <a:t>Insert Title Here</a:t>
            </a:r>
            <a:endParaRPr lang="en-US" dirty="0"/>
          </a:p>
        </p:txBody>
      </p:sp>
      <p:sp>
        <p:nvSpPr>
          <p:cNvPr id="23" name="Content Placeholder 3"/>
          <p:cNvSpPr>
            <a:spLocks noGrp="1"/>
          </p:cNvSpPr>
          <p:nvPr>
            <p:ph sz="quarter" idx="10"/>
          </p:nvPr>
        </p:nvSpPr>
        <p:spPr>
          <a:xfrm>
            <a:off x="6577013" y="1143000"/>
            <a:ext cx="2336800" cy="326433"/>
          </a:xfrm>
          <a:prstGeom prst="borderCallout2">
            <a:avLst>
              <a:gd name="adj1" fmla="val 18750"/>
              <a:gd name="adj2" fmla="val -3633"/>
              <a:gd name="adj3" fmla="val 18750"/>
              <a:gd name="adj4" fmla="val -16667"/>
              <a:gd name="adj5" fmla="val 112500"/>
              <a:gd name="adj6" fmla="val -46667"/>
            </a:avLst>
          </a:prstGeom>
          <a:solidFill>
            <a:schemeClr val="accent1">
              <a:alpha val="13000"/>
            </a:schemeClr>
          </a:solidFill>
          <a:ln>
            <a:solidFill>
              <a:schemeClr val="accent1"/>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
        <p:nvSpPr>
          <p:cNvPr id="24" name="Content Placeholder 3"/>
          <p:cNvSpPr>
            <a:spLocks noGrp="1"/>
          </p:cNvSpPr>
          <p:nvPr>
            <p:ph sz="quarter" idx="11"/>
          </p:nvPr>
        </p:nvSpPr>
        <p:spPr>
          <a:xfrm>
            <a:off x="6577013" y="2574325"/>
            <a:ext cx="2336800" cy="326433"/>
          </a:xfrm>
          <a:prstGeom prst="borderCallout2">
            <a:avLst>
              <a:gd name="adj1" fmla="val 18750"/>
              <a:gd name="adj2" fmla="val -3633"/>
              <a:gd name="adj3" fmla="val 18750"/>
              <a:gd name="adj4" fmla="val -16667"/>
              <a:gd name="adj5" fmla="val 112500"/>
              <a:gd name="adj6" fmla="val -46667"/>
            </a:avLst>
          </a:prstGeom>
          <a:solidFill>
            <a:schemeClr val="accent4">
              <a:alpha val="13000"/>
            </a:schemeClr>
          </a:solidFill>
          <a:ln>
            <a:solidFill>
              <a:schemeClr val="accent4"/>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
        <p:nvSpPr>
          <p:cNvPr id="25" name="Content Placeholder 3"/>
          <p:cNvSpPr>
            <a:spLocks noGrp="1"/>
          </p:cNvSpPr>
          <p:nvPr>
            <p:ph sz="quarter" idx="12"/>
          </p:nvPr>
        </p:nvSpPr>
        <p:spPr>
          <a:xfrm>
            <a:off x="6577013" y="4005649"/>
            <a:ext cx="2336800" cy="326433"/>
          </a:xfrm>
          <a:prstGeom prst="borderCallout2">
            <a:avLst>
              <a:gd name="adj1" fmla="val 18750"/>
              <a:gd name="adj2" fmla="val -3633"/>
              <a:gd name="adj3" fmla="val 18750"/>
              <a:gd name="adj4" fmla="val -16667"/>
              <a:gd name="adj5" fmla="val 112500"/>
              <a:gd name="adj6" fmla="val -46667"/>
            </a:avLst>
          </a:prstGeom>
          <a:solidFill>
            <a:schemeClr val="accent3">
              <a:alpha val="13000"/>
            </a:schemeClr>
          </a:solidFill>
          <a:ln>
            <a:solidFill>
              <a:schemeClr val="accent3"/>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Tree>
    <p:extLst>
      <p:ext uri="{BB962C8B-B14F-4D97-AF65-F5344CB8AC3E}">
        <p14:creationId xmlns:p14="http://schemas.microsoft.com/office/powerpoint/2010/main" xmlns="" val="533795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cs typeface="Arial" pitchFamily="34" charset="0"/>
              </a:rPr>
              <a:pPr defTabSz="684792" fontAlgn="base">
                <a:spcBef>
                  <a:spcPct val="0"/>
                </a:spcBef>
                <a:spcAft>
                  <a:spcPct val="0"/>
                </a:spcAft>
              </a:pPr>
              <a:t>‹#›</a:t>
            </a:fld>
            <a:endParaRPr lang="en-US" sz="1350" dirty="0">
              <a:solidFill>
                <a:srgbClr val="000000"/>
              </a:solidFill>
              <a:cs typeface="Arial" pitchFamily="34" charset="0"/>
            </a:endParaRPr>
          </a:p>
        </p:txBody>
      </p:sp>
    </p:spTree>
    <p:extLst>
      <p:ext uri="{BB962C8B-B14F-4D97-AF65-F5344CB8AC3E}">
        <p14:creationId xmlns:p14="http://schemas.microsoft.com/office/powerpoint/2010/main" xmlns="" val="14067488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latin typeface="Arial" pitchFamily="34" charset="0"/>
                <a:cs typeface="Arial" pitchFamily="34" charset="0"/>
              </a:rPr>
              <a:pPr defTabSz="684792" fontAlgn="base">
                <a:spcBef>
                  <a:spcPct val="0"/>
                </a:spcBef>
                <a:spcAft>
                  <a:spcPct val="0"/>
                </a:spcAft>
              </a:pPr>
              <a:t>‹#›</a:t>
            </a:fld>
            <a:endParaRPr lang="en-US" sz="135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5322593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Međunaslo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86479" y="2436656"/>
            <a:ext cx="7848600" cy="561051"/>
          </a:xfrm>
        </p:spPr>
        <p:txBody>
          <a:bodyPr anchor="t"/>
          <a:lstStyle>
            <a:lvl1pPr algn="l">
              <a:defRPr b="1" spc="-113"/>
            </a:lvl1pPr>
          </a:lstStyle>
          <a:p>
            <a:r>
              <a:rPr lang="hr-HR" smtClean="0"/>
              <a:t>Uredite stil naslova matrice</a:t>
            </a:r>
            <a:endParaRPr lang="en-US" dirty="0"/>
          </a:p>
        </p:txBody>
      </p:sp>
      <p:sp>
        <p:nvSpPr>
          <p:cNvPr id="3" name="Footer Placeholder 9"/>
          <p:cNvSpPr>
            <a:spLocks noGrp="1"/>
          </p:cNvSpPr>
          <p:nvPr>
            <p:ph type="ftr" sz="quarter" idx="10"/>
          </p:nvPr>
        </p:nvSpPr>
        <p:spPr>
          <a:xfrm>
            <a:off x="3581400" y="0"/>
            <a:ext cx="5257800" cy="698500"/>
          </a:xfrm>
          <a:prstGeom prst="rect">
            <a:avLst/>
          </a:prstGeom>
        </p:spPr>
        <p:txBody>
          <a:bodyPr wrap="square" numCol="1" anchor="b" anchorCtr="0" compatLnSpc="1">
            <a:prstTxWarp prst="textNoShape">
              <a:avLst/>
            </a:prstTxWarp>
          </a:bodyPr>
          <a:lstStyle>
            <a:lvl1pPr algn="r" fontAlgn="base">
              <a:spcBef>
                <a:spcPct val="0"/>
              </a:spcBef>
              <a:spcAft>
                <a:spcPct val="0"/>
              </a:spcAft>
              <a:defRPr sz="600" b="1" smtClean="0">
                <a:solidFill>
                  <a:schemeClr val="tx1"/>
                </a:solidFill>
              </a:defRPr>
            </a:lvl1pPr>
          </a:lstStyle>
          <a:p>
            <a:pPr defTabSz="684792"/>
            <a:r>
              <a:rPr lang="hr-HR" altLang="en-US" smtClean="0">
                <a:solidFill>
                  <a:srgbClr val="000000"/>
                </a:solidFill>
                <a:latin typeface="Arial" pitchFamily="34" charset="0"/>
                <a:cs typeface="Arial" pitchFamily="34" charset="0"/>
              </a:rPr>
              <a:t>Naslov prezentacije </a:t>
            </a:r>
          </a:p>
          <a:p>
            <a:pPr defTabSz="684792"/>
            <a:fld id="{29D74A60-7506-4770-9347-18F792FAE0C6}" type="datetime1">
              <a:rPr lang="hr-HR" altLang="en-US" smtClean="0">
                <a:solidFill>
                  <a:srgbClr val="000000"/>
                </a:solidFill>
                <a:latin typeface="Arial" pitchFamily="34" charset="0"/>
                <a:cs typeface="Arial" pitchFamily="34" charset="0"/>
              </a:rPr>
              <a:pPr defTabSz="684792"/>
              <a:t>4.6.2016.</a:t>
            </a:fld>
            <a:endParaRPr lang="hr-HR" altLang="en-US" smtClean="0">
              <a:solidFill>
                <a:srgbClr val="000000"/>
              </a:solidFill>
              <a:latin typeface="Arial" pitchFamily="34" charset="0"/>
              <a:cs typeface="Arial" pitchFamily="34" charset="0"/>
            </a:endParaRPr>
          </a:p>
          <a:p>
            <a:pPr defTabSz="684792"/>
            <a:r>
              <a:rPr lang="hr-HR" altLang="en-US" smtClean="0">
                <a:solidFill>
                  <a:srgbClr val="000000"/>
                </a:solidFill>
                <a:latin typeface="Arial" pitchFamily="34" charset="0"/>
                <a:cs typeface="Arial" pitchFamily="34" charset="0"/>
              </a:rPr>
              <a:t>Stranica </a:t>
            </a:r>
            <a:fld id="{B9B85647-F81D-4101-B09E-B7358C9B7DAB}" type="slidenum">
              <a:rPr lang="en-US" altLang="en-US" smtClean="0">
                <a:solidFill>
                  <a:srgbClr val="000000"/>
                </a:solidFill>
                <a:latin typeface="Arial" pitchFamily="34" charset="0"/>
                <a:cs typeface="Arial" pitchFamily="34" charset="0"/>
              </a:rPr>
              <a:pPr defTabSz="684792"/>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093793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Naslov 1 red, tekst i natunknic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2" y="914400"/>
            <a:ext cx="7924799" cy="533400"/>
          </a:xfrm>
        </p:spPr>
        <p:txBody>
          <a:bodyPr anchor="b">
            <a:normAutofit/>
          </a:bodyPr>
          <a:lstStyle>
            <a:lvl1pPr algn="l">
              <a:lnSpc>
                <a:spcPts val="2101"/>
              </a:lnSpc>
              <a:defRPr sz="2101" b="1" spc="-113">
                <a:latin typeface="+mj-lt"/>
              </a:defRPr>
            </a:lvl1pPr>
          </a:lstStyle>
          <a:p>
            <a:r>
              <a:rPr lang="hr-HR" smtClean="0"/>
              <a:t>Uredite stil naslova matrice</a:t>
            </a:r>
            <a:endParaRPr lang="en-US" dirty="0"/>
          </a:p>
        </p:txBody>
      </p:sp>
      <p:sp>
        <p:nvSpPr>
          <p:cNvPr id="5" name="Content Placeholder 2"/>
          <p:cNvSpPr>
            <a:spLocks noGrp="1"/>
          </p:cNvSpPr>
          <p:nvPr>
            <p:ph idx="1"/>
          </p:nvPr>
        </p:nvSpPr>
        <p:spPr>
          <a:xfrm>
            <a:off x="914400" y="1600201"/>
            <a:ext cx="7924800" cy="1059008"/>
          </a:xfrm>
        </p:spPr>
        <p:txBody>
          <a:bodyPr/>
          <a:lstStyle>
            <a:lvl1pPr marL="0" indent="0">
              <a:buFont typeface="Wingdings" pitchFamily="2" charset="2"/>
              <a:buChar char="§"/>
              <a:defRPr sz="1350"/>
            </a:lvl1pPr>
            <a:lvl2pPr marL="540144" indent="-270072">
              <a:lnSpc>
                <a:spcPts val="1500"/>
              </a:lnSpc>
              <a:spcBef>
                <a:spcPts val="750"/>
              </a:spcBef>
              <a:buFont typeface="Wingdings" pitchFamily="2" charset="2"/>
              <a:buChar char="§"/>
              <a:defRPr sz="1350"/>
            </a:lvl2pPr>
            <a:lvl3pPr marL="810216" indent="-270072">
              <a:lnSpc>
                <a:spcPts val="1500"/>
              </a:lnSpc>
              <a:spcBef>
                <a:spcPts val="750"/>
              </a:spcBef>
              <a:buClr>
                <a:schemeClr val="tx1">
                  <a:lumMod val="65000"/>
                  <a:lumOff val="35000"/>
                </a:schemeClr>
              </a:buClr>
              <a:buFont typeface="Wingdings" pitchFamily="2" charset="2"/>
              <a:buChar char="§"/>
              <a:defRPr sz="1350"/>
            </a:lvl3pPr>
            <a:lvl4pPr marL="1080288" indent="-270072">
              <a:lnSpc>
                <a:spcPts val="1350"/>
              </a:lnSpc>
              <a:spcBef>
                <a:spcPts val="750"/>
              </a:spcBef>
              <a:buClr>
                <a:schemeClr val="bg1">
                  <a:lumMod val="50000"/>
                </a:schemeClr>
              </a:buClr>
              <a:buFont typeface="Wingdings" pitchFamily="2" charset="2"/>
              <a:buChar char="§"/>
              <a:defRPr sz="1200"/>
            </a:lvl4pPr>
            <a:lvl5pPr marL="1350360" indent="-270072">
              <a:lnSpc>
                <a:spcPts val="1350"/>
              </a:lnSpc>
              <a:spcBef>
                <a:spcPts val="750"/>
              </a:spcBef>
              <a:buClr>
                <a:srgbClr val="F2CF00"/>
              </a:buClr>
              <a:buFont typeface="Wingdings" pitchFamily="2" charset="2"/>
              <a:buChar char="§"/>
              <a:defRPr sz="1200" baseline="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p:txBody>
      </p:sp>
      <p:sp>
        <p:nvSpPr>
          <p:cNvPr id="4" name="Footer Placeholder 9"/>
          <p:cNvSpPr>
            <a:spLocks noGrp="1"/>
          </p:cNvSpPr>
          <p:nvPr>
            <p:ph type="ftr" sz="quarter" idx="10"/>
          </p:nvPr>
        </p:nvSpPr>
        <p:spPr>
          <a:xfrm>
            <a:off x="3581400" y="0"/>
            <a:ext cx="5257800" cy="685800"/>
          </a:xfrm>
          <a:prstGeom prst="rect">
            <a:avLst/>
          </a:prstGeom>
        </p:spPr>
        <p:txBody>
          <a:bodyPr wrap="square" numCol="1" anchor="b" anchorCtr="0" compatLnSpc="1">
            <a:prstTxWarp prst="textNoShape">
              <a:avLst/>
            </a:prstTxWarp>
          </a:bodyPr>
          <a:lstStyle>
            <a:lvl1pPr algn="r" fontAlgn="base">
              <a:spcBef>
                <a:spcPct val="0"/>
              </a:spcBef>
              <a:spcAft>
                <a:spcPct val="0"/>
              </a:spcAft>
              <a:defRPr sz="600" b="1" smtClean="0">
                <a:solidFill>
                  <a:schemeClr val="tx1"/>
                </a:solidFill>
              </a:defRPr>
            </a:lvl1pPr>
          </a:lstStyle>
          <a:p>
            <a:pPr defTabSz="684792"/>
            <a:r>
              <a:rPr lang="hr-HR" altLang="en-US" smtClean="0">
                <a:solidFill>
                  <a:srgbClr val="000000"/>
                </a:solidFill>
                <a:latin typeface="Arial" pitchFamily="34" charset="0"/>
                <a:cs typeface="Arial" pitchFamily="34" charset="0"/>
              </a:rPr>
              <a:t>Naslov prezentacije </a:t>
            </a:r>
          </a:p>
          <a:p>
            <a:pPr defTabSz="684792"/>
            <a:fld id="{337AC578-0C75-4335-8574-4CD664369E7C}" type="datetime1">
              <a:rPr lang="hr-HR" altLang="en-US" smtClean="0">
                <a:solidFill>
                  <a:srgbClr val="000000"/>
                </a:solidFill>
                <a:latin typeface="Arial" pitchFamily="34" charset="0"/>
                <a:cs typeface="Arial" pitchFamily="34" charset="0"/>
              </a:rPr>
              <a:pPr defTabSz="684792"/>
              <a:t>4.6.2016.</a:t>
            </a:fld>
            <a:endParaRPr lang="hr-HR" altLang="en-US" smtClean="0">
              <a:solidFill>
                <a:srgbClr val="000000"/>
              </a:solidFill>
              <a:latin typeface="Arial" pitchFamily="34" charset="0"/>
              <a:cs typeface="Arial" pitchFamily="34" charset="0"/>
            </a:endParaRPr>
          </a:p>
          <a:p>
            <a:pPr defTabSz="684792"/>
            <a:r>
              <a:rPr lang="hr-HR" altLang="en-US" smtClean="0">
                <a:solidFill>
                  <a:srgbClr val="000000"/>
                </a:solidFill>
                <a:latin typeface="Arial" pitchFamily="34" charset="0"/>
                <a:cs typeface="Arial" pitchFamily="34" charset="0"/>
              </a:rPr>
              <a:t>Stranica </a:t>
            </a:r>
            <a:fld id="{1D7544BC-4541-499A-BD3B-4112232A1BB7}" type="slidenum">
              <a:rPr lang="en-US" altLang="en-US" smtClean="0">
                <a:solidFill>
                  <a:srgbClr val="000000"/>
                </a:solidFill>
                <a:latin typeface="Arial" pitchFamily="34" charset="0"/>
                <a:cs typeface="Arial" pitchFamily="34" charset="0"/>
              </a:rPr>
              <a:pPr defTabSz="684792"/>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982771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561051"/>
          </a:xfrm>
        </p:spPr>
        <p:txBody>
          <a:bodyPr/>
          <a:lstStyle>
            <a:lvl1pPr>
              <a:defRPr lang="en-US" sz="4051" kern="1200" spc="-75" baseline="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713144"/>
          </a:xfrm>
        </p:spPr>
        <p:txBody>
          <a:bodyPr/>
          <a:lstStyle>
            <a:lvl1pPr marL="0" indent="0">
              <a:spcBef>
                <a:spcPts val="0"/>
              </a:spcBef>
              <a:spcAft>
                <a:spcPts val="675"/>
              </a:spcAft>
              <a:buNone/>
              <a:defRPr sz="3001" spc="-75" baseline="0">
                <a:latin typeface="Helvetica" pitchFamily="34" charset="0"/>
                <a:cs typeface="Helvetica" pitchFamily="34" charset="0"/>
              </a:defRPr>
            </a:lvl1pPr>
            <a:lvl2pPr marL="0" indent="0">
              <a:spcBef>
                <a:spcPts val="0"/>
              </a:spcBef>
              <a:spcAft>
                <a:spcPts val="300"/>
              </a:spcAft>
              <a:buNone/>
              <a:defRPr sz="1500" spc="-38" baseline="0">
                <a:latin typeface="Helvetica" pitchFamily="34" charset="0"/>
                <a:cs typeface="Helvetica" pitchFamily="34" charset="0"/>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smtClean="0"/>
              <a:t>Click to edit Master text styles</a:t>
            </a:r>
          </a:p>
          <a:p>
            <a:pPr lvl="1"/>
            <a:r>
              <a:rPr lang="en-US" dirty="0" smtClean="0"/>
              <a:t>Second level</a:t>
            </a:r>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3080079810"/>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561051"/>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2"/>
            <a:ext cx="8363938" cy="89114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135525981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9436" y="1447802"/>
            <a:ext cx="8363938" cy="89114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202575413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3596999539"/>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graphicFrame>
        <p:nvGraphicFramePr>
          <p:cNvPr id="5" name="Chart 4"/>
          <p:cNvGraphicFramePr/>
          <p:nvPr userDrawn="1">
            <p:extLst/>
          </p:nvPr>
        </p:nvGraphicFramePr>
        <p:xfrm>
          <a:off x="1880289" y="1325386"/>
          <a:ext cx="5383424" cy="458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3149040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1E245-329B-BA4C-8A12-6BABB85859EC}" type="datetimeFigureOut">
              <a:rPr lang="en-US" smtClean="0"/>
              <a:pPr/>
              <a:t>6/4/2016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10232278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and Pi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graphicFrame>
        <p:nvGraphicFramePr>
          <p:cNvPr id="5" name="Chart 4"/>
          <p:cNvGraphicFramePr/>
          <p:nvPr userDrawn="1">
            <p:extLst/>
          </p:nvPr>
        </p:nvGraphicFramePr>
        <p:xfrm>
          <a:off x="1880289" y="1325386"/>
          <a:ext cx="5383424" cy="458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71118258"/>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599900" y="6515100"/>
            <a:ext cx="8544100" cy="190500"/>
          </a:xfrm>
          <a:prstGeom prst="rect">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6115273"/>
            <a:ext cx="599900" cy="799659"/>
          </a:xfrm>
          <a:prstGeom prst="rect">
            <a:avLst/>
          </a:prstGeom>
        </p:spPr>
      </p:pic>
    </p:spTree>
    <p:extLst>
      <p:ext uri="{BB962C8B-B14F-4D97-AF65-F5344CB8AC3E}">
        <p14:creationId xmlns:p14="http://schemas.microsoft.com/office/powerpoint/2010/main" xmlns="" val="1482594413"/>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latin typeface="Arial" pitchFamily="34" charset="0"/>
                <a:cs typeface="Arial" pitchFamily="34" charset="0"/>
              </a:rPr>
              <a:pPr defTabSz="684792" fontAlgn="base">
                <a:spcBef>
                  <a:spcPct val="0"/>
                </a:spcBef>
                <a:spcAft>
                  <a:spcPct val="0"/>
                </a:spcAft>
              </a:pPr>
              <a:t>‹#›</a:t>
            </a:fld>
            <a:endParaRPr lang="en-US" sz="135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0276206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Full Text White Bkg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0187" y="274639"/>
            <a:ext cx="8683626" cy="290977"/>
          </a:xfrm>
          <a:prstGeom prst="rect">
            <a:avLst/>
          </a:prstGeom>
        </p:spPr>
        <p:txBody>
          <a:bodyPr/>
          <a:lstStyle>
            <a:lvl1pPr algn="l">
              <a:defRPr sz="2101" baseline="0">
                <a:solidFill>
                  <a:srgbClr val="0983AD"/>
                </a:solidFill>
              </a:defRPr>
            </a:lvl1pPr>
          </a:lstStyle>
          <a:p>
            <a:r>
              <a:rPr lang="en-US" dirty="0" smtClean="0"/>
              <a:t>Insert Title Here</a:t>
            </a:r>
            <a:endParaRPr lang="en-US" dirty="0"/>
          </a:p>
        </p:txBody>
      </p:sp>
      <p:sp>
        <p:nvSpPr>
          <p:cNvPr id="8" name="Content Placeholder 2"/>
          <p:cNvSpPr>
            <a:spLocks noGrp="1"/>
          </p:cNvSpPr>
          <p:nvPr>
            <p:ph idx="1"/>
          </p:nvPr>
        </p:nvSpPr>
        <p:spPr>
          <a:xfrm>
            <a:off x="230187" y="1139825"/>
            <a:ext cx="8683626" cy="858697"/>
          </a:xfrm>
          <a:prstGeom prst="rect">
            <a:avLst/>
          </a:prstGeom>
        </p:spPr>
        <p:txBody>
          <a:bodyPr/>
          <a:lstStyle>
            <a:lvl1pPr marL="257244" indent="-257244">
              <a:buClr>
                <a:srgbClr val="0983AD"/>
              </a:buClr>
              <a:buSzPct val="80000"/>
              <a:buFont typeface="Lucida Grande"/>
              <a:buChar char="›"/>
              <a:defRPr sz="1800"/>
            </a:lvl1pPr>
            <a:lvl2pPr marL="557361" indent="-214370">
              <a:buClr>
                <a:srgbClr val="0983AD"/>
              </a:buClr>
              <a:buSzPct val="70000"/>
              <a:buFont typeface="Lucida Grande"/>
              <a:buChar char="»"/>
              <a:defRPr sz="1800"/>
            </a:lvl2pPr>
            <a:lvl3pPr marL="857479" indent="-171496">
              <a:buClr>
                <a:srgbClr val="0983AD"/>
              </a:buClr>
              <a:buSzPct val="80000"/>
              <a:buFont typeface="Arial"/>
              <a:buChar char="•"/>
              <a:defRPr sz="1800"/>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4"/>
          </p:nvPr>
        </p:nvSpPr>
        <p:spPr>
          <a:xfrm>
            <a:off x="230196" y="6319538"/>
            <a:ext cx="470853" cy="533719"/>
          </a:xfrm>
          <a:prstGeom prst="rect">
            <a:avLst/>
          </a:prstGeom>
        </p:spPr>
        <p:txBody>
          <a:bodyPr anchor="ctr"/>
          <a:lstStyle>
            <a:lvl1pPr>
              <a:defRPr sz="900" b="1">
                <a:solidFill>
                  <a:srgbClr val="7F7F7F"/>
                </a:solidFill>
                <a:latin typeface="Helvetica"/>
                <a:cs typeface="Helvetica"/>
              </a:defRPr>
            </a:lvl1pPr>
          </a:lstStyle>
          <a:p>
            <a:pPr defTabSz="684792" fontAlgn="base">
              <a:spcBef>
                <a:spcPct val="0"/>
              </a:spcBef>
              <a:spcAft>
                <a:spcPct val="0"/>
              </a:spcAft>
            </a:pPr>
            <a:fld id="{A33765F2-1C82-864E-97D6-0CCE9ECAF3E9}" type="slidenum">
              <a:rPr lang="en-US" smtClean="0"/>
              <a:pPr defTabSz="684792" fontAlgn="base">
                <a:spcBef>
                  <a:spcPct val="0"/>
                </a:spcBef>
                <a:spcAft>
                  <a:spcPct val="0"/>
                </a:spcAft>
              </a:pPr>
              <a:t>‹#›</a:t>
            </a:fld>
            <a:endParaRPr lang="en-US" dirty="0"/>
          </a:p>
        </p:txBody>
      </p:sp>
    </p:spTree>
    <p:extLst>
      <p:ext uri="{BB962C8B-B14F-4D97-AF65-F5344CB8AC3E}">
        <p14:creationId xmlns:p14="http://schemas.microsoft.com/office/powerpoint/2010/main" xmlns="" val="2342396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Full Text - preferr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30187" y="1435106"/>
            <a:ext cx="8683626" cy="2396297"/>
          </a:xfrm>
          <a:prstGeom prst="rect">
            <a:avLst/>
          </a:prstGeom>
        </p:spPr>
        <p:txBody>
          <a:bodyPr/>
          <a:lstStyle>
            <a:lvl1pPr marL="0" indent="0">
              <a:buClr>
                <a:srgbClr val="0983AD"/>
              </a:buClr>
              <a:buSzPct val="80000"/>
              <a:buFont typeface="Arial"/>
              <a:buNone/>
              <a:defRPr sz="1500">
                <a:latin typeface="Segoe Pro Display"/>
                <a:cs typeface="Segoe Pro Display"/>
              </a:defRPr>
            </a:lvl1pPr>
            <a:lvl2pPr marL="342991" indent="0">
              <a:buClr>
                <a:srgbClr val="0983AD"/>
              </a:buClr>
              <a:buSzPct val="70000"/>
              <a:buFont typeface="Arial"/>
              <a:buNone/>
              <a:defRPr sz="1500">
                <a:latin typeface="Segoe Pro Display Light"/>
                <a:cs typeface="Segoe Pro Display Light"/>
              </a:defRPr>
            </a:lvl2pPr>
            <a:lvl3pPr marL="685983" indent="0">
              <a:buClr>
                <a:srgbClr val="0983AD"/>
              </a:buClr>
              <a:buSzPct val="80000"/>
              <a:buFont typeface="Arial"/>
              <a:buNone/>
              <a:defRPr sz="1350">
                <a:latin typeface="Segoe Pro Display Light"/>
                <a:cs typeface="Segoe Pro Display Light"/>
              </a:defRPr>
            </a:lvl3pPr>
            <a:lvl4pPr marL="1200470" indent="-171496">
              <a:buClr>
                <a:srgbClr val="0983AD"/>
              </a:buClr>
              <a:buFont typeface="Lucida Grande"/>
              <a:buChar char="›"/>
              <a:defRPr sz="1800"/>
            </a:lvl4pPr>
            <a:lvl5pPr marL="1543461" indent="-171496">
              <a:buClr>
                <a:srgbClr val="0983AD"/>
              </a:buClr>
              <a:buFont typeface="Lucida Grande"/>
              <a:buChar char="›"/>
              <a:defRPr sz="1800"/>
            </a:lvl5pPr>
          </a:lstStyle>
          <a:p>
            <a:r>
              <a:rPr lang="en-US" sz="3001" dirty="0" smtClean="0">
                <a:solidFill>
                  <a:srgbClr val="0092BC"/>
                </a:solidFill>
              </a:rPr>
              <a:t>Size 40pt for the main topics</a:t>
            </a:r>
          </a:p>
          <a:p>
            <a:r>
              <a:rPr lang="en-US" dirty="0" smtClean="0"/>
              <a:t>Size 20pt for the subtopics</a:t>
            </a:r>
          </a:p>
          <a:p>
            <a:r>
              <a:rPr lang="en-US" dirty="0" smtClean="0"/>
              <a:t>Size 20pt for the subtopics</a:t>
            </a:r>
          </a:p>
          <a:p>
            <a:endParaRPr lang="en-US" sz="1350" dirty="0" smtClean="0"/>
          </a:p>
          <a:p>
            <a:r>
              <a:rPr lang="en-US" sz="3001" dirty="0" smtClean="0">
                <a:solidFill>
                  <a:srgbClr val="0092BC"/>
                </a:solidFill>
              </a:rPr>
              <a:t>Size 40pt for the main topics</a:t>
            </a:r>
          </a:p>
          <a:p>
            <a:r>
              <a:rPr lang="en-US" dirty="0" smtClean="0"/>
              <a:t>Size 20pt for the subtopics</a:t>
            </a:r>
          </a:p>
          <a:p>
            <a:r>
              <a:rPr lang="en-US" dirty="0" smtClean="0"/>
              <a:t>Size 20pt for the subtopics</a:t>
            </a:r>
          </a:p>
          <a:p>
            <a:endParaRPr lang="en-US" sz="1350" dirty="0"/>
          </a:p>
        </p:txBody>
      </p:sp>
      <p:sp>
        <p:nvSpPr>
          <p:cNvPr id="5" name="Slide Number Placeholder 5"/>
          <p:cNvSpPr>
            <a:spLocks noGrp="1"/>
          </p:cNvSpPr>
          <p:nvPr>
            <p:ph type="sldNum" sz="quarter" idx="4"/>
          </p:nvPr>
        </p:nvSpPr>
        <p:spPr>
          <a:xfrm>
            <a:off x="230197" y="6319540"/>
            <a:ext cx="470853" cy="533719"/>
          </a:xfrm>
          <a:prstGeom prst="rect">
            <a:avLst/>
          </a:prstGeom>
        </p:spPr>
        <p:txBody>
          <a:bodyPr anchor="ctr"/>
          <a:lstStyle>
            <a:lvl1pPr>
              <a:defRPr sz="900" b="1">
                <a:solidFill>
                  <a:srgbClr val="7F7F7F"/>
                </a:solidFill>
                <a:latin typeface="Helvetica"/>
                <a:cs typeface="Helvetica"/>
              </a:defRPr>
            </a:lvl1pPr>
          </a:lstStyle>
          <a:p>
            <a:pPr defTabSz="684792" fontAlgn="base">
              <a:spcBef>
                <a:spcPct val="0"/>
              </a:spcBef>
              <a:spcAft>
                <a:spcPct val="0"/>
              </a:spcAft>
            </a:pPr>
            <a:fld id="{A33765F2-1C82-864E-97D6-0CCE9ECAF3E9}" type="slidenum">
              <a:rPr lang="en-US" smtClean="0"/>
              <a:pPr defTabSz="684792" fontAlgn="base">
                <a:spcBef>
                  <a:spcPct val="0"/>
                </a:spcBef>
                <a:spcAft>
                  <a:spcPct val="0"/>
                </a:spcAft>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569765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Full Screen Screenshot w Callouts">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30189" y="1142999"/>
            <a:ext cx="6170613" cy="423032"/>
          </a:xfrm>
          <a:prstGeom prst="rect">
            <a:avLst/>
          </a:prstGeom>
        </p:spPr>
        <p:txBody>
          <a:bodyPr lIns="89629" tIns="44815" rIns="89629" bIns="44815"/>
          <a:lstStyle>
            <a:lvl1pPr marL="0" indent="0">
              <a:buNone/>
              <a:defRPr sz="2401"/>
            </a:lvl1pPr>
            <a:lvl2pPr marL="342890" indent="0">
              <a:buNone/>
              <a:defRPr sz="2101"/>
            </a:lvl2pPr>
            <a:lvl3pPr marL="685782" indent="0">
              <a:buNone/>
              <a:defRPr sz="1800"/>
            </a:lvl3pPr>
            <a:lvl4pPr marL="1028672" indent="0">
              <a:buNone/>
              <a:defRPr sz="1500"/>
            </a:lvl4pPr>
            <a:lvl5pPr marL="1371562" indent="0">
              <a:buNone/>
              <a:defRPr sz="1500"/>
            </a:lvl5pPr>
            <a:lvl6pPr marL="1714452" indent="0">
              <a:buNone/>
              <a:defRPr sz="1500"/>
            </a:lvl6pPr>
            <a:lvl7pPr marL="2057344" indent="0">
              <a:buNone/>
              <a:defRPr sz="1500"/>
            </a:lvl7pPr>
            <a:lvl8pPr marL="2400234" indent="0">
              <a:buNone/>
              <a:defRPr sz="1500"/>
            </a:lvl8pPr>
            <a:lvl9pPr marL="2743124" indent="0">
              <a:buNone/>
              <a:defRPr sz="1500"/>
            </a:lvl9pPr>
          </a:lstStyle>
          <a:p>
            <a:r>
              <a:rPr lang="en-US" dirty="0" smtClean="0"/>
              <a:t>Screenshot</a:t>
            </a:r>
            <a:endParaRPr lang="en-US" dirty="0"/>
          </a:p>
        </p:txBody>
      </p:sp>
      <p:sp>
        <p:nvSpPr>
          <p:cNvPr id="7" name="Title 1"/>
          <p:cNvSpPr>
            <a:spLocks noGrp="1"/>
          </p:cNvSpPr>
          <p:nvPr>
            <p:ph type="title" hasCustomPrompt="1"/>
          </p:nvPr>
        </p:nvSpPr>
        <p:spPr>
          <a:xfrm>
            <a:off x="230188" y="274639"/>
            <a:ext cx="8683626" cy="290977"/>
          </a:xfrm>
          <a:prstGeom prst="rect">
            <a:avLst/>
          </a:prstGeom>
        </p:spPr>
        <p:txBody>
          <a:bodyPr/>
          <a:lstStyle>
            <a:lvl1pPr algn="l">
              <a:defRPr sz="2101" baseline="0">
                <a:solidFill>
                  <a:srgbClr val="0983AD"/>
                </a:solidFill>
                <a:latin typeface="Arial"/>
                <a:cs typeface="Arial"/>
              </a:defRPr>
            </a:lvl1pPr>
          </a:lstStyle>
          <a:p>
            <a:r>
              <a:rPr lang="en-US" dirty="0" smtClean="0"/>
              <a:t>Insert Title Here</a:t>
            </a:r>
            <a:endParaRPr lang="en-US" dirty="0"/>
          </a:p>
        </p:txBody>
      </p:sp>
      <p:sp>
        <p:nvSpPr>
          <p:cNvPr id="23" name="Content Placeholder 3"/>
          <p:cNvSpPr>
            <a:spLocks noGrp="1"/>
          </p:cNvSpPr>
          <p:nvPr>
            <p:ph sz="quarter" idx="10"/>
          </p:nvPr>
        </p:nvSpPr>
        <p:spPr>
          <a:xfrm>
            <a:off x="6577013" y="1143000"/>
            <a:ext cx="2336800" cy="326433"/>
          </a:xfrm>
          <a:prstGeom prst="borderCallout2">
            <a:avLst>
              <a:gd name="adj1" fmla="val 18750"/>
              <a:gd name="adj2" fmla="val -3633"/>
              <a:gd name="adj3" fmla="val 18750"/>
              <a:gd name="adj4" fmla="val -16667"/>
              <a:gd name="adj5" fmla="val 112500"/>
              <a:gd name="adj6" fmla="val -46667"/>
            </a:avLst>
          </a:prstGeom>
          <a:solidFill>
            <a:schemeClr val="accent1">
              <a:alpha val="13000"/>
            </a:schemeClr>
          </a:solidFill>
          <a:ln>
            <a:solidFill>
              <a:schemeClr val="accent1"/>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
        <p:nvSpPr>
          <p:cNvPr id="24" name="Content Placeholder 3"/>
          <p:cNvSpPr>
            <a:spLocks noGrp="1"/>
          </p:cNvSpPr>
          <p:nvPr>
            <p:ph sz="quarter" idx="11"/>
          </p:nvPr>
        </p:nvSpPr>
        <p:spPr>
          <a:xfrm>
            <a:off x="6577013" y="2574325"/>
            <a:ext cx="2336800" cy="326433"/>
          </a:xfrm>
          <a:prstGeom prst="borderCallout2">
            <a:avLst>
              <a:gd name="adj1" fmla="val 18750"/>
              <a:gd name="adj2" fmla="val -3633"/>
              <a:gd name="adj3" fmla="val 18750"/>
              <a:gd name="adj4" fmla="val -16667"/>
              <a:gd name="adj5" fmla="val 112500"/>
              <a:gd name="adj6" fmla="val -46667"/>
            </a:avLst>
          </a:prstGeom>
          <a:solidFill>
            <a:schemeClr val="accent4">
              <a:alpha val="13000"/>
            </a:schemeClr>
          </a:solidFill>
          <a:ln>
            <a:solidFill>
              <a:schemeClr val="accent4"/>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
        <p:nvSpPr>
          <p:cNvPr id="25" name="Content Placeholder 3"/>
          <p:cNvSpPr>
            <a:spLocks noGrp="1"/>
          </p:cNvSpPr>
          <p:nvPr>
            <p:ph sz="quarter" idx="12"/>
          </p:nvPr>
        </p:nvSpPr>
        <p:spPr>
          <a:xfrm>
            <a:off x="6577013" y="4005649"/>
            <a:ext cx="2336800" cy="326433"/>
          </a:xfrm>
          <a:prstGeom prst="borderCallout2">
            <a:avLst>
              <a:gd name="adj1" fmla="val 18750"/>
              <a:gd name="adj2" fmla="val -3633"/>
              <a:gd name="adj3" fmla="val 18750"/>
              <a:gd name="adj4" fmla="val -16667"/>
              <a:gd name="adj5" fmla="val 112500"/>
              <a:gd name="adj6" fmla="val -46667"/>
            </a:avLst>
          </a:prstGeom>
          <a:solidFill>
            <a:schemeClr val="accent3">
              <a:alpha val="13000"/>
            </a:schemeClr>
          </a:solidFill>
          <a:ln>
            <a:solidFill>
              <a:schemeClr val="accent3"/>
            </a:solidFill>
            <a:headEnd type="oval"/>
            <a:tailEnd type="oval"/>
          </a:ln>
        </p:spPr>
        <p:txBody>
          <a:bodyPr lIns="179259" tIns="89629" rIns="89629" bIns="89629"/>
          <a:lstStyle>
            <a:lvl1pPr marL="0" indent="0">
              <a:buNone/>
              <a:defRPr sz="1050">
                <a:latin typeface="Arial"/>
                <a:cs typeface="Arial"/>
              </a:defRPr>
            </a:lvl1pPr>
          </a:lstStyle>
          <a:p>
            <a:r>
              <a:rPr lang="en-US" dirty="0" smtClean="0"/>
              <a:t>Callout Text</a:t>
            </a:r>
            <a:endParaRPr lang="en-US" dirty="0"/>
          </a:p>
        </p:txBody>
      </p:sp>
    </p:spTree>
    <p:extLst>
      <p:ext uri="{BB962C8B-B14F-4D97-AF65-F5344CB8AC3E}">
        <p14:creationId xmlns:p14="http://schemas.microsoft.com/office/powerpoint/2010/main" xmlns="" val="37125281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cs typeface="Arial" pitchFamily="34" charset="0"/>
              </a:rPr>
              <a:pPr defTabSz="684792" fontAlgn="base">
                <a:spcBef>
                  <a:spcPct val="0"/>
                </a:spcBef>
                <a:spcAft>
                  <a:spcPct val="0"/>
                </a:spcAft>
              </a:pPr>
              <a:t>‹#›</a:t>
            </a:fld>
            <a:endParaRPr lang="en-US" sz="1350" dirty="0">
              <a:solidFill>
                <a:srgbClr val="000000"/>
              </a:solidFill>
              <a:cs typeface="Arial" pitchFamily="34" charset="0"/>
            </a:endParaRPr>
          </a:p>
        </p:txBody>
      </p:sp>
    </p:spTree>
    <p:extLst>
      <p:ext uri="{BB962C8B-B14F-4D97-AF65-F5344CB8AC3E}">
        <p14:creationId xmlns:p14="http://schemas.microsoft.com/office/powerpoint/2010/main" xmlns="" val="1837371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189" y="274638"/>
            <a:ext cx="8456492" cy="561051"/>
          </a:xfrm>
          <a:prstGeom prst="rect">
            <a:avLst/>
          </a:prstGeom>
        </p:spPr>
        <p:txBody>
          <a:bodyPr vert="horz"/>
          <a:lstStyle>
            <a:lvl1pPr algn="l">
              <a:defRPr sz="4051">
                <a:solidFill>
                  <a:srgbClr val="0092BC"/>
                </a:solidFill>
                <a:latin typeface="Segoe Pro Display Light"/>
                <a:cs typeface="Segoe Pro Display Ligh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0197" y="6319540"/>
            <a:ext cx="470853" cy="533719"/>
          </a:xfrm>
          <a:prstGeom prst="rect">
            <a:avLst/>
          </a:prstGeom>
        </p:spPr>
        <p:txBody>
          <a:bodyPr/>
          <a:lstStyle/>
          <a:p>
            <a:pPr defTabSz="684792" fontAlgn="base">
              <a:spcBef>
                <a:spcPct val="0"/>
              </a:spcBef>
              <a:spcAft>
                <a:spcPct val="0"/>
              </a:spcAft>
            </a:pPr>
            <a:fld id="{A33765F2-1C82-864E-97D6-0CCE9ECAF3E9}" type="slidenum">
              <a:rPr lang="en-US" sz="1350" smtClean="0">
                <a:solidFill>
                  <a:srgbClr val="000000"/>
                </a:solidFill>
                <a:latin typeface="Arial" pitchFamily="34" charset="0"/>
                <a:cs typeface="Arial" pitchFamily="34" charset="0"/>
              </a:rPr>
              <a:pPr defTabSz="684792" fontAlgn="base">
                <a:spcBef>
                  <a:spcPct val="0"/>
                </a:spcBef>
                <a:spcAft>
                  <a:spcPct val="0"/>
                </a:spcAft>
              </a:pPr>
              <a:t>‹#›</a:t>
            </a:fld>
            <a:endParaRPr lang="en-US" sz="135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727589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Međunaslo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86479" y="2436656"/>
            <a:ext cx="7848600" cy="561051"/>
          </a:xfrm>
        </p:spPr>
        <p:txBody>
          <a:bodyPr anchor="t"/>
          <a:lstStyle>
            <a:lvl1pPr algn="l">
              <a:defRPr b="1" spc="-113"/>
            </a:lvl1pPr>
          </a:lstStyle>
          <a:p>
            <a:r>
              <a:rPr lang="hr-HR" smtClean="0"/>
              <a:t>Uredite stil naslova matrice</a:t>
            </a:r>
            <a:endParaRPr lang="en-US" dirty="0"/>
          </a:p>
        </p:txBody>
      </p:sp>
      <p:sp>
        <p:nvSpPr>
          <p:cNvPr id="3" name="Footer Placeholder 9"/>
          <p:cNvSpPr>
            <a:spLocks noGrp="1"/>
          </p:cNvSpPr>
          <p:nvPr>
            <p:ph type="ftr" sz="quarter" idx="10"/>
          </p:nvPr>
        </p:nvSpPr>
        <p:spPr>
          <a:xfrm>
            <a:off x="3581400" y="0"/>
            <a:ext cx="5257800" cy="698500"/>
          </a:xfrm>
          <a:prstGeom prst="rect">
            <a:avLst/>
          </a:prstGeom>
        </p:spPr>
        <p:txBody>
          <a:bodyPr wrap="square" numCol="1" anchor="b" anchorCtr="0" compatLnSpc="1">
            <a:prstTxWarp prst="textNoShape">
              <a:avLst/>
            </a:prstTxWarp>
          </a:bodyPr>
          <a:lstStyle>
            <a:lvl1pPr algn="r" fontAlgn="base">
              <a:spcBef>
                <a:spcPct val="0"/>
              </a:spcBef>
              <a:spcAft>
                <a:spcPct val="0"/>
              </a:spcAft>
              <a:defRPr sz="600" b="1" smtClean="0">
                <a:solidFill>
                  <a:schemeClr val="tx1"/>
                </a:solidFill>
              </a:defRPr>
            </a:lvl1pPr>
          </a:lstStyle>
          <a:p>
            <a:pPr defTabSz="684792"/>
            <a:r>
              <a:rPr lang="hr-HR" altLang="en-US" smtClean="0">
                <a:solidFill>
                  <a:srgbClr val="000000"/>
                </a:solidFill>
                <a:latin typeface="Arial" pitchFamily="34" charset="0"/>
                <a:cs typeface="Arial" pitchFamily="34" charset="0"/>
              </a:rPr>
              <a:t>Naslov prezentacije </a:t>
            </a:r>
          </a:p>
          <a:p>
            <a:pPr defTabSz="684792"/>
            <a:fld id="{29D74A60-7506-4770-9347-18F792FAE0C6}" type="datetime1">
              <a:rPr lang="hr-HR" altLang="en-US" smtClean="0">
                <a:solidFill>
                  <a:srgbClr val="000000"/>
                </a:solidFill>
                <a:latin typeface="Arial" pitchFamily="34" charset="0"/>
                <a:cs typeface="Arial" pitchFamily="34" charset="0"/>
              </a:rPr>
              <a:pPr defTabSz="684792"/>
              <a:t>4.6.2016.</a:t>
            </a:fld>
            <a:endParaRPr lang="hr-HR" altLang="en-US" smtClean="0">
              <a:solidFill>
                <a:srgbClr val="000000"/>
              </a:solidFill>
              <a:latin typeface="Arial" pitchFamily="34" charset="0"/>
              <a:cs typeface="Arial" pitchFamily="34" charset="0"/>
            </a:endParaRPr>
          </a:p>
          <a:p>
            <a:pPr defTabSz="684792"/>
            <a:r>
              <a:rPr lang="hr-HR" altLang="en-US" smtClean="0">
                <a:solidFill>
                  <a:srgbClr val="000000"/>
                </a:solidFill>
                <a:latin typeface="Arial" pitchFamily="34" charset="0"/>
                <a:cs typeface="Arial" pitchFamily="34" charset="0"/>
              </a:rPr>
              <a:t>Stranica </a:t>
            </a:r>
            <a:fld id="{B9B85647-F81D-4101-B09E-B7358C9B7DAB}" type="slidenum">
              <a:rPr lang="en-US" altLang="en-US" smtClean="0">
                <a:solidFill>
                  <a:srgbClr val="000000"/>
                </a:solidFill>
                <a:latin typeface="Arial" pitchFamily="34" charset="0"/>
                <a:cs typeface="Arial" pitchFamily="34" charset="0"/>
              </a:rPr>
              <a:pPr defTabSz="684792"/>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6788686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Naslov 1 red, tekst i natunknic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2" y="914400"/>
            <a:ext cx="7924799" cy="533400"/>
          </a:xfrm>
        </p:spPr>
        <p:txBody>
          <a:bodyPr anchor="b">
            <a:normAutofit/>
          </a:bodyPr>
          <a:lstStyle>
            <a:lvl1pPr algn="l">
              <a:lnSpc>
                <a:spcPts val="2101"/>
              </a:lnSpc>
              <a:defRPr sz="2101" b="1" spc="-113">
                <a:latin typeface="+mj-lt"/>
              </a:defRPr>
            </a:lvl1pPr>
          </a:lstStyle>
          <a:p>
            <a:r>
              <a:rPr lang="hr-HR" smtClean="0"/>
              <a:t>Uredite stil naslova matrice</a:t>
            </a:r>
            <a:endParaRPr lang="en-US" dirty="0"/>
          </a:p>
        </p:txBody>
      </p:sp>
      <p:sp>
        <p:nvSpPr>
          <p:cNvPr id="5" name="Content Placeholder 2"/>
          <p:cNvSpPr>
            <a:spLocks noGrp="1"/>
          </p:cNvSpPr>
          <p:nvPr>
            <p:ph idx="1"/>
          </p:nvPr>
        </p:nvSpPr>
        <p:spPr>
          <a:xfrm>
            <a:off x="914400" y="1600201"/>
            <a:ext cx="7924800" cy="1059008"/>
          </a:xfrm>
        </p:spPr>
        <p:txBody>
          <a:bodyPr/>
          <a:lstStyle>
            <a:lvl1pPr marL="0" indent="0">
              <a:buFont typeface="Wingdings" pitchFamily="2" charset="2"/>
              <a:buChar char="§"/>
              <a:defRPr sz="1350"/>
            </a:lvl1pPr>
            <a:lvl2pPr marL="540144" indent="-270072">
              <a:lnSpc>
                <a:spcPts val="1500"/>
              </a:lnSpc>
              <a:spcBef>
                <a:spcPts val="750"/>
              </a:spcBef>
              <a:buFont typeface="Wingdings" pitchFamily="2" charset="2"/>
              <a:buChar char="§"/>
              <a:defRPr sz="1350"/>
            </a:lvl2pPr>
            <a:lvl3pPr marL="810216" indent="-270072">
              <a:lnSpc>
                <a:spcPts val="1500"/>
              </a:lnSpc>
              <a:spcBef>
                <a:spcPts val="750"/>
              </a:spcBef>
              <a:buClr>
                <a:schemeClr val="tx1">
                  <a:lumMod val="65000"/>
                  <a:lumOff val="35000"/>
                </a:schemeClr>
              </a:buClr>
              <a:buFont typeface="Wingdings" pitchFamily="2" charset="2"/>
              <a:buChar char="§"/>
              <a:defRPr sz="1350"/>
            </a:lvl3pPr>
            <a:lvl4pPr marL="1080288" indent="-270072">
              <a:lnSpc>
                <a:spcPts val="1350"/>
              </a:lnSpc>
              <a:spcBef>
                <a:spcPts val="750"/>
              </a:spcBef>
              <a:buClr>
                <a:schemeClr val="bg1">
                  <a:lumMod val="50000"/>
                </a:schemeClr>
              </a:buClr>
              <a:buFont typeface="Wingdings" pitchFamily="2" charset="2"/>
              <a:buChar char="§"/>
              <a:defRPr sz="1200"/>
            </a:lvl4pPr>
            <a:lvl5pPr marL="1350360" indent="-270072">
              <a:lnSpc>
                <a:spcPts val="1350"/>
              </a:lnSpc>
              <a:spcBef>
                <a:spcPts val="750"/>
              </a:spcBef>
              <a:buClr>
                <a:srgbClr val="F2CF00"/>
              </a:buClr>
              <a:buFont typeface="Wingdings" pitchFamily="2" charset="2"/>
              <a:buChar char="§"/>
              <a:defRPr sz="1200" baseline="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p:txBody>
      </p:sp>
      <p:sp>
        <p:nvSpPr>
          <p:cNvPr id="4" name="Footer Placeholder 9"/>
          <p:cNvSpPr>
            <a:spLocks noGrp="1"/>
          </p:cNvSpPr>
          <p:nvPr>
            <p:ph type="ftr" sz="quarter" idx="10"/>
          </p:nvPr>
        </p:nvSpPr>
        <p:spPr>
          <a:xfrm>
            <a:off x="3581400" y="0"/>
            <a:ext cx="5257800" cy="685800"/>
          </a:xfrm>
          <a:prstGeom prst="rect">
            <a:avLst/>
          </a:prstGeom>
        </p:spPr>
        <p:txBody>
          <a:bodyPr wrap="square" numCol="1" anchor="b" anchorCtr="0" compatLnSpc="1">
            <a:prstTxWarp prst="textNoShape">
              <a:avLst/>
            </a:prstTxWarp>
          </a:bodyPr>
          <a:lstStyle>
            <a:lvl1pPr algn="r" fontAlgn="base">
              <a:spcBef>
                <a:spcPct val="0"/>
              </a:spcBef>
              <a:spcAft>
                <a:spcPct val="0"/>
              </a:spcAft>
              <a:defRPr sz="600" b="1" smtClean="0">
                <a:solidFill>
                  <a:schemeClr val="tx1"/>
                </a:solidFill>
              </a:defRPr>
            </a:lvl1pPr>
          </a:lstStyle>
          <a:p>
            <a:pPr defTabSz="684792"/>
            <a:r>
              <a:rPr lang="hr-HR" altLang="en-US" smtClean="0">
                <a:solidFill>
                  <a:srgbClr val="000000"/>
                </a:solidFill>
                <a:latin typeface="Arial" pitchFamily="34" charset="0"/>
                <a:cs typeface="Arial" pitchFamily="34" charset="0"/>
              </a:rPr>
              <a:t>Naslov prezentacije </a:t>
            </a:r>
          </a:p>
          <a:p>
            <a:pPr defTabSz="684792"/>
            <a:fld id="{337AC578-0C75-4335-8574-4CD664369E7C}" type="datetime1">
              <a:rPr lang="hr-HR" altLang="en-US" smtClean="0">
                <a:solidFill>
                  <a:srgbClr val="000000"/>
                </a:solidFill>
                <a:latin typeface="Arial" pitchFamily="34" charset="0"/>
                <a:cs typeface="Arial" pitchFamily="34" charset="0"/>
              </a:rPr>
              <a:pPr defTabSz="684792"/>
              <a:t>4.6.2016.</a:t>
            </a:fld>
            <a:endParaRPr lang="hr-HR" altLang="en-US" smtClean="0">
              <a:solidFill>
                <a:srgbClr val="000000"/>
              </a:solidFill>
              <a:latin typeface="Arial" pitchFamily="34" charset="0"/>
              <a:cs typeface="Arial" pitchFamily="34" charset="0"/>
            </a:endParaRPr>
          </a:p>
          <a:p>
            <a:pPr defTabSz="684792"/>
            <a:r>
              <a:rPr lang="hr-HR" altLang="en-US" smtClean="0">
                <a:solidFill>
                  <a:srgbClr val="000000"/>
                </a:solidFill>
                <a:latin typeface="Arial" pitchFamily="34" charset="0"/>
                <a:cs typeface="Arial" pitchFamily="34" charset="0"/>
              </a:rPr>
              <a:t>Stranica </a:t>
            </a:r>
            <a:fld id="{1D7544BC-4541-499A-BD3B-4112232A1BB7}" type="slidenum">
              <a:rPr lang="en-US" altLang="en-US" smtClean="0">
                <a:solidFill>
                  <a:srgbClr val="000000"/>
                </a:solidFill>
                <a:latin typeface="Arial" pitchFamily="34" charset="0"/>
                <a:cs typeface="Arial" pitchFamily="34" charset="0"/>
              </a:rPr>
              <a:pPr defTabSz="684792"/>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8354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theme" Target="../theme/theme6.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theme" Target="../theme/theme7.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r-HR"/>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r-HR"/>
              <a:t>Click to edit Master text styles</a:t>
            </a:r>
          </a:p>
          <a:p>
            <a:pPr lvl="1"/>
            <a:r>
              <a:rPr lang="hr-HR"/>
              <a:t>Second level</a:t>
            </a:r>
          </a:p>
          <a:p>
            <a:pPr lvl="2"/>
            <a:r>
              <a:rPr lang="hr-HR"/>
              <a:t>Third level</a:t>
            </a:r>
          </a:p>
          <a:p>
            <a:pPr lvl="3"/>
            <a:r>
              <a:rPr lang="hr-HR"/>
              <a:t>Fourth level</a:t>
            </a:r>
          </a:p>
          <a:p>
            <a:pPr lvl="4"/>
            <a:r>
              <a:rPr lang="hr-HR"/>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1E245-329B-BA4C-8A12-6BABB85859EC}" type="datetimeFigureOut">
              <a:rPr lang="en-US" smtClean="0"/>
              <a:pPr/>
              <a:t>6/4/2016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DA2CD-8B84-CA49-AF4D-82B594E03684}" type="slidenum">
              <a:rPr lang="en-US" smtClean="0"/>
              <a:pPr/>
              <a:t>‹#›</a:t>
            </a:fld>
            <a:endParaRPr lang="en-US"/>
          </a:p>
        </p:txBody>
      </p:sp>
    </p:spTree>
    <p:extLst>
      <p:ext uri="{BB962C8B-B14F-4D97-AF65-F5344CB8AC3E}">
        <p14:creationId xmlns:p14="http://schemas.microsoft.com/office/powerpoint/2010/main" xmlns="" val="909851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72"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4C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3"/>
            <a:ext cx="8363937" cy="561051"/>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6" y="1447800"/>
            <a:ext cx="8363937" cy="89114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287904508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fade/>
  </p:transition>
  <p:txStyles>
    <p:titleStyle>
      <a:lvl1pPr algn="l" defTabSz="684792" rtl="0" fontAlgn="base">
        <a:lnSpc>
          <a:spcPct val="90000"/>
        </a:lnSpc>
        <a:spcBef>
          <a:spcPct val="0"/>
        </a:spcBef>
        <a:spcAft>
          <a:spcPct val="0"/>
        </a:spcAft>
        <a:defRPr lang="en-US" sz="4051" kern="1200" spc="-75" dirty="0">
          <a:ln w="3175">
            <a:noFill/>
          </a:ln>
          <a:gradFill flip="none" rotWithShape="1">
            <a:gsLst>
              <a:gs pos="0">
                <a:schemeClr val="tx1">
                  <a:lumMod val="75000"/>
                  <a:lumOff val="25000"/>
                </a:schemeClr>
              </a:gs>
              <a:gs pos="86000">
                <a:schemeClr val="tx1">
                  <a:lumMod val="75000"/>
                  <a:lumOff val="25000"/>
                </a:schemeClr>
              </a:gs>
            </a:gsLst>
            <a:lin ang="5400000" scaled="0"/>
            <a:tileRect/>
          </a:gradFill>
          <a:latin typeface="Helvetica" pitchFamily="34" charset="0"/>
          <a:ea typeface="+mn-ea"/>
          <a:cs typeface="Helvetica" pitchFamily="34" charset="0"/>
        </a:defRPr>
      </a:lvl1pPr>
      <a:lvl2pPr algn="l" defTabSz="684792" rtl="0" fontAlgn="base">
        <a:lnSpc>
          <a:spcPct val="90000"/>
        </a:lnSpc>
        <a:spcBef>
          <a:spcPct val="0"/>
        </a:spcBef>
        <a:spcAft>
          <a:spcPct val="0"/>
        </a:spcAft>
        <a:defRPr sz="4051">
          <a:solidFill>
            <a:schemeClr val="tx1"/>
          </a:solidFill>
          <a:latin typeface="Segoe UI Light" pitchFamily="34" charset="0"/>
          <a:cs typeface="Arial" pitchFamily="34" charset="0"/>
        </a:defRPr>
      </a:lvl2pPr>
      <a:lvl3pPr algn="l" defTabSz="684792" rtl="0" fontAlgn="base">
        <a:lnSpc>
          <a:spcPct val="90000"/>
        </a:lnSpc>
        <a:spcBef>
          <a:spcPct val="0"/>
        </a:spcBef>
        <a:spcAft>
          <a:spcPct val="0"/>
        </a:spcAft>
        <a:defRPr sz="4051">
          <a:solidFill>
            <a:schemeClr val="tx1"/>
          </a:solidFill>
          <a:latin typeface="Segoe UI Light" pitchFamily="34" charset="0"/>
          <a:cs typeface="Arial" pitchFamily="34" charset="0"/>
        </a:defRPr>
      </a:lvl3pPr>
      <a:lvl4pPr algn="l" defTabSz="684792" rtl="0" fontAlgn="base">
        <a:lnSpc>
          <a:spcPct val="90000"/>
        </a:lnSpc>
        <a:spcBef>
          <a:spcPct val="0"/>
        </a:spcBef>
        <a:spcAft>
          <a:spcPct val="0"/>
        </a:spcAft>
        <a:defRPr sz="4051">
          <a:solidFill>
            <a:schemeClr val="tx1"/>
          </a:solidFill>
          <a:latin typeface="Segoe UI Light" pitchFamily="34" charset="0"/>
          <a:cs typeface="Arial" pitchFamily="34" charset="0"/>
        </a:defRPr>
      </a:lvl4pPr>
      <a:lvl5pPr algn="l" defTabSz="684792" rtl="0" fontAlgn="base">
        <a:lnSpc>
          <a:spcPct val="90000"/>
        </a:lnSpc>
        <a:spcBef>
          <a:spcPct val="0"/>
        </a:spcBef>
        <a:spcAft>
          <a:spcPct val="0"/>
        </a:spcAft>
        <a:defRPr sz="4051">
          <a:solidFill>
            <a:schemeClr val="tx1"/>
          </a:solidFill>
          <a:latin typeface="Segoe UI Light" pitchFamily="34" charset="0"/>
          <a:cs typeface="Arial" pitchFamily="34" charset="0"/>
        </a:defRPr>
      </a:lvl5pPr>
      <a:lvl6pPr marL="342991" algn="l" defTabSz="684792" rtl="0" fontAlgn="base">
        <a:lnSpc>
          <a:spcPct val="90000"/>
        </a:lnSpc>
        <a:spcBef>
          <a:spcPct val="0"/>
        </a:spcBef>
        <a:spcAft>
          <a:spcPct val="0"/>
        </a:spcAft>
        <a:defRPr sz="4051">
          <a:solidFill>
            <a:schemeClr val="tx1"/>
          </a:solidFill>
          <a:latin typeface="Segoe UI Light" pitchFamily="34" charset="0"/>
          <a:cs typeface="Arial" pitchFamily="34" charset="0"/>
        </a:defRPr>
      </a:lvl6pPr>
      <a:lvl7pPr marL="685983" algn="l" defTabSz="684792" rtl="0" fontAlgn="base">
        <a:lnSpc>
          <a:spcPct val="90000"/>
        </a:lnSpc>
        <a:spcBef>
          <a:spcPct val="0"/>
        </a:spcBef>
        <a:spcAft>
          <a:spcPct val="0"/>
        </a:spcAft>
        <a:defRPr sz="4051">
          <a:solidFill>
            <a:schemeClr val="tx1"/>
          </a:solidFill>
          <a:latin typeface="Segoe UI Light" pitchFamily="34" charset="0"/>
          <a:cs typeface="Arial" pitchFamily="34" charset="0"/>
        </a:defRPr>
      </a:lvl7pPr>
      <a:lvl8pPr marL="1028974" algn="l" defTabSz="684792" rtl="0" fontAlgn="base">
        <a:lnSpc>
          <a:spcPct val="90000"/>
        </a:lnSpc>
        <a:spcBef>
          <a:spcPct val="0"/>
        </a:spcBef>
        <a:spcAft>
          <a:spcPct val="0"/>
        </a:spcAft>
        <a:defRPr sz="4051">
          <a:solidFill>
            <a:schemeClr val="tx1"/>
          </a:solidFill>
          <a:latin typeface="Segoe UI Light" pitchFamily="34" charset="0"/>
          <a:cs typeface="Arial" pitchFamily="34" charset="0"/>
        </a:defRPr>
      </a:lvl8pPr>
      <a:lvl9pPr marL="1371966" algn="l" defTabSz="684792" rtl="0" fontAlgn="base">
        <a:lnSpc>
          <a:spcPct val="90000"/>
        </a:lnSpc>
        <a:spcBef>
          <a:spcPct val="0"/>
        </a:spcBef>
        <a:spcAft>
          <a:spcPct val="0"/>
        </a:spcAft>
        <a:defRPr sz="4051">
          <a:solidFill>
            <a:schemeClr val="tx1"/>
          </a:solidFill>
          <a:latin typeface="Segoe UI Light" pitchFamily="34" charset="0"/>
          <a:cs typeface="Arial" pitchFamily="34" charset="0"/>
        </a:defRPr>
      </a:lvl9pPr>
    </p:titleStyle>
    <p:bodyStyle>
      <a:lvl1pPr marL="259625" indent="-259625" algn="l" defTabSz="684792" rtl="0" fontAlgn="base">
        <a:lnSpc>
          <a:spcPct val="90000"/>
        </a:lnSpc>
        <a:spcBef>
          <a:spcPct val="20000"/>
        </a:spcBef>
        <a:spcAft>
          <a:spcPct val="0"/>
        </a:spcAft>
        <a:buSzPct val="90000"/>
        <a:buFont typeface="Arial" pitchFamily="34" charset="0"/>
        <a:buChar char="•"/>
        <a:defRPr sz="2401" kern="1200">
          <a:gradFill>
            <a:gsLst>
              <a:gs pos="0">
                <a:schemeClr val="tx1">
                  <a:lumMod val="75000"/>
                  <a:lumOff val="25000"/>
                </a:schemeClr>
              </a:gs>
              <a:gs pos="86000">
                <a:schemeClr val="tx1">
                  <a:lumMod val="75000"/>
                  <a:lumOff val="25000"/>
                </a:schemeClr>
              </a:gs>
            </a:gsLst>
            <a:lin ang="5400000" scaled="0"/>
          </a:gradFill>
          <a:latin typeface="Helvetica" pitchFamily="34" charset="0"/>
          <a:ea typeface="+mn-ea"/>
          <a:cs typeface="Helvetica" pitchFamily="34" charset="0"/>
        </a:defRPr>
      </a:lvl1pPr>
      <a:lvl2pPr marL="472805" indent="-213179" algn="l" defTabSz="684792" rtl="0" fontAlgn="base">
        <a:lnSpc>
          <a:spcPct val="90000"/>
        </a:lnSpc>
        <a:spcBef>
          <a:spcPct val="20000"/>
        </a:spcBef>
        <a:spcAft>
          <a:spcPct val="0"/>
        </a:spcAft>
        <a:buSzPct val="90000"/>
        <a:buFont typeface="Arial" pitchFamily="34" charset="0"/>
        <a:buChar char="•"/>
        <a:tabLst>
          <a:tab pos="472805" algn="l"/>
        </a:tabLst>
        <a:defRPr sz="1500" kern="1200">
          <a:gradFill>
            <a:gsLst>
              <a:gs pos="0">
                <a:schemeClr val="tx1">
                  <a:lumMod val="75000"/>
                  <a:lumOff val="25000"/>
                </a:schemeClr>
              </a:gs>
              <a:gs pos="86000">
                <a:schemeClr val="tx1">
                  <a:lumMod val="75000"/>
                  <a:lumOff val="25000"/>
                </a:schemeClr>
              </a:gs>
            </a:gsLst>
            <a:lin ang="5400000" scaled="0"/>
          </a:gradFill>
          <a:latin typeface="Helvetica" pitchFamily="34" charset="0"/>
          <a:ea typeface="+mn-ea"/>
          <a:cs typeface="Helvetica" pitchFamily="34" charset="0"/>
        </a:defRPr>
      </a:lvl2pPr>
      <a:lvl3pPr marL="685983" indent="-213179" algn="l" defTabSz="684792" rtl="0" fontAlgn="base">
        <a:lnSpc>
          <a:spcPct val="90000"/>
        </a:lnSpc>
        <a:spcBef>
          <a:spcPct val="20000"/>
        </a:spcBef>
        <a:spcAft>
          <a:spcPct val="0"/>
        </a:spcAft>
        <a:buSzPct val="90000"/>
        <a:buFont typeface="Arial" pitchFamily="34" charset="0"/>
        <a:buChar char="•"/>
        <a:defRPr kern="1200">
          <a:gradFill>
            <a:gsLst>
              <a:gs pos="0">
                <a:schemeClr val="tx1">
                  <a:lumMod val="75000"/>
                  <a:lumOff val="25000"/>
                </a:schemeClr>
              </a:gs>
              <a:gs pos="86000">
                <a:schemeClr val="tx1">
                  <a:lumMod val="75000"/>
                  <a:lumOff val="25000"/>
                </a:schemeClr>
              </a:gs>
            </a:gsLst>
            <a:lin ang="5400000" scaled="0"/>
          </a:gradFill>
          <a:latin typeface="Helvetica" pitchFamily="34" charset="0"/>
          <a:ea typeface="+mn-ea"/>
          <a:cs typeface="Helvetica" pitchFamily="34" charset="0"/>
        </a:defRPr>
      </a:lvl3pPr>
      <a:lvl4pPr marL="1112340" indent="-167923" algn="l" defTabSz="684792" rtl="0" fontAlgn="base">
        <a:lnSpc>
          <a:spcPct val="90000"/>
        </a:lnSpc>
        <a:spcBef>
          <a:spcPct val="20000"/>
        </a:spcBef>
        <a:spcAft>
          <a:spcPct val="0"/>
        </a:spcAft>
        <a:buSzPct val="90000"/>
        <a:buFont typeface="Arial" pitchFamily="34" charset="0"/>
        <a:buChar char="•"/>
        <a:tabLst>
          <a:tab pos="685983"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285027" indent="-172687" algn="l" defTabSz="684792" rtl="0" fontAlgn="base">
        <a:lnSpc>
          <a:spcPct val="90000"/>
        </a:lnSpc>
        <a:spcBef>
          <a:spcPct val="20000"/>
        </a:spcBef>
        <a:spcAft>
          <a:spcPct val="0"/>
        </a:spcAft>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3"/>
            <a:ext cx="8363937" cy="561051"/>
          </a:xfrm>
          <a:prstGeom prst="rect">
            <a:avLst/>
          </a:prstGeom>
        </p:spPr>
        <p:txBody>
          <a:bodyPr vert="horz" wrap="square" lIns="0" tIns="0" rIns="0" bIns="0" rtlCol="0" anchor="t">
            <a:spAutoFit/>
          </a:bodyPr>
          <a:lstStyle/>
          <a:p>
            <a:pPr lvl="0"/>
            <a:r>
              <a:rPr lang="en-US" dirty="0"/>
              <a:t>Click to edit Master title style</a:t>
            </a:r>
          </a:p>
        </p:txBody>
      </p:sp>
      <p:sp>
        <p:nvSpPr>
          <p:cNvPr id="3" name="Text Placeholder 2"/>
          <p:cNvSpPr>
            <a:spLocks noGrp="1"/>
          </p:cNvSpPr>
          <p:nvPr>
            <p:ph type="body" idx="1"/>
          </p:nvPr>
        </p:nvSpPr>
        <p:spPr>
          <a:xfrm>
            <a:off x="389436" y="1447800"/>
            <a:ext cx="8363937" cy="89114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2436789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ransition>
    <p:fade/>
  </p:transition>
  <p:txStyles>
    <p:titleStyle>
      <a:lvl1pPr algn="l" defTabSz="684792" rtl="0" fontAlgn="base">
        <a:lnSpc>
          <a:spcPct val="90000"/>
        </a:lnSpc>
        <a:spcBef>
          <a:spcPct val="0"/>
        </a:spcBef>
        <a:spcAft>
          <a:spcPct val="0"/>
        </a:spcAft>
        <a:defRPr lang="en-US" sz="4051" kern="1200" spc="-75"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algn="l" defTabSz="684792" rtl="0" fontAlgn="base">
        <a:lnSpc>
          <a:spcPct val="90000"/>
        </a:lnSpc>
        <a:spcBef>
          <a:spcPct val="0"/>
        </a:spcBef>
        <a:spcAft>
          <a:spcPct val="0"/>
        </a:spcAft>
        <a:defRPr sz="4051">
          <a:solidFill>
            <a:schemeClr val="tx1"/>
          </a:solidFill>
          <a:latin typeface="Segoe UI Light" pitchFamily="34" charset="0"/>
        </a:defRPr>
      </a:lvl2pPr>
      <a:lvl3pPr algn="l" defTabSz="684792" rtl="0" fontAlgn="base">
        <a:lnSpc>
          <a:spcPct val="90000"/>
        </a:lnSpc>
        <a:spcBef>
          <a:spcPct val="0"/>
        </a:spcBef>
        <a:spcAft>
          <a:spcPct val="0"/>
        </a:spcAft>
        <a:defRPr sz="4051">
          <a:solidFill>
            <a:schemeClr val="tx1"/>
          </a:solidFill>
          <a:latin typeface="Segoe UI Light" pitchFamily="34" charset="0"/>
        </a:defRPr>
      </a:lvl3pPr>
      <a:lvl4pPr algn="l" defTabSz="684792" rtl="0" fontAlgn="base">
        <a:lnSpc>
          <a:spcPct val="90000"/>
        </a:lnSpc>
        <a:spcBef>
          <a:spcPct val="0"/>
        </a:spcBef>
        <a:spcAft>
          <a:spcPct val="0"/>
        </a:spcAft>
        <a:defRPr sz="4051">
          <a:solidFill>
            <a:schemeClr val="tx1"/>
          </a:solidFill>
          <a:latin typeface="Segoe UI Light" pitchFamily="34" charset="0"/>
        </a:defRPr>
      </a:lvl4pPr>
      <a:lvl5pPr algn="l" defTabSz="684792" rtl="0" fontAlgn="base">
        <a:lnSpc>
          <a:spcPct val="90000"/>
        </a:lnSpc>
        <a:spcBef>
          <a:spcPct val="0"/>
        </a:spcBef>
        <a:spcAft>
          <a:spcPct val="0"/>
        </a:spcAft>
        <a:defRPr sz="4051">
          <a:solidFill>
            <a:schemeClr val="tx1"/>
          </a:solidFill>
          <a:latin typeface="Segoe UI Light" pitchFamily="34" charset="0"/>
        </a:defRPr>
      </a:lvl5pPr>
      <a:lvl6pPr marL="342991" algn="l" defTabSz="684792" rtl="0" fontAlgn="base">
        <a:lnSpc>
          <a:spcPct val="90000"/>
        </a:lnSpc>
        <a:spcBef>
          <a:spcPct val="0"/>
        </a:spcBef>
        <a:spcAft>
          <a:spcPct val="0"/>
        </a:spcAft>
        <a:defRPr sz="4051">
          <a:solidFill>
            <a:schemeClr val="tx1"/>
          </a:solidFill>
          <a:latin typeface="Segoe UI Light" pitchFamily="34" charset="0"/>
        </a:defRPr>
      </a:lvl6pPr>
      <a:lvl7pPr marL="685983" algn="l" defTabSz="684792" rtl="0" fontAlgn="base">
        <a:lnSpc>
          <a:spcPct val="90000"/>
        </a:lnSpc>
        <a:spcBef>
          <a:spcPct val="0"/>
        </a:spcBef>
        <a:spcAft>
          <a:spcPct val="0"/>
        </a:spcAft>
        <a:defRPr sz="4051">
          <a:solidFill>
            <a:schemeClr val="tx1"/>
          </a:solidFill>
          <a:latin typeface="Segoe UI Light" pitchFamily="34" charset="0"/>
        </a:defRPr>
      </a:lvl7pPr>
      <a:lvl8pPr marL="1028974" algn="l" defTabSz="684792" rtl="0" fontAlgn="base">
        <a:lnSpc>
          <a:spcPct val="90000"/>
        </a:lnSpc>
        <a:spcBef>
          <a:spcPct val="0"/>
        </a:spcBef>
        <a:spcAft>
          <a:spcPct val="0"/>
        </a:spcAft>
        <a:defRPr sz="4051">
          <a:solidFill>
            <a:schemeClr val="tx1"/>
          </a:solidFill>
          <a:latin typeface="Segoe UI Light" pitchFamily="34" charset="0"/>
        </a:defRPr>
      </a:lvl8pPr>
      <a:lvl9pPr marL="1371966" algn="l" defTabSz="684792" rtl="0" fontAlgn="base">
        <a:lnSpc>
          <a:spcPct val="90000"/>
        </a:lnSpc>
        <a:spcBef>
          <a:spcPct val="0"/>
        </a:spcBef>
        <a:spcAft>
          <a:spcPct val="0"/>
        </a:spcAft>
        <a:defRPr sz="4051">
          <a:solidFill>
            <a:schemeClr val="tx1"/>
          </a:solidFill>
          <a:latin typeface="Segoe UI Light" pitchFamily="34" charset="0"/>
        </a:defRPr>
      </a:lvl9pPr>
    </p:titleStyle>
    <p:bodyStyle>
      <a:lvl1pPr marL="259625" indent="-259625" algn="l" defTabSz="684792" rtl="0" fontAlgn="base">
        <a:lnSpc>
          <a:spcPct val="90000"/>
        </a:lnSpc>
        <a:spcBef>
          <a:spcPct val="20000"/>
        </a:spcBef>
        <a:spcAft>
          <a:spcPct val="0"/>
        </a:spcAft>
        <a:buSzPct val="90000"/>
        <a:buFont typeface="Arial" pitchFamily="34" charset="0"/>
        <a:buChar char="•"/>
        <a:defRPr sz="240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marL="472805" indent="-213179" algn="l" defTabSz="684792" rtl="0" fontAlgn="base">
        <a:lnSpc>
          <a:spcPct val="90000"/>
        </a:lnSpc>
        <a:spcBef>
          <a:spcPct val="20000"/>
        </a:spcBef>
        <a:spcAft>
          <a:spcPct val="0"/>
        </a:spcAft>
        <a:buSzPct val="90000"/>
        <a:buFont typeface="Arial" pitchFamily="34" charset="0"/>
        <a:buChar char="•"/>
        <a:tabLst>
          <a:tab pos="472805"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2pPr>
      <a:lvl3pPr marL="685983" indent="-213179" algn="l" defTabSz="684792" rtl="0" fontAlgn="base">
        <a:lnSpc>
          <a:spcPct val="90000"/>
        </a:lnSpc>
        <a:spcBef>
          <a:spcPct val="20000"/>
        </a:spcBef>
        <a:spcAft>
          <a:spcPct val="0"/>
        </a:spcAft>
        <a:buSzPct val="90000"/>
        <a:buFont typeface="Arial" pitchFamily="34" charset="0"/>
        <a:buChar char="•"/>
        <a:defRPr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3pPr>
      <a:lvl4pPr marL="1112340" indent="-167923" algn="l" defTabSz="684792" rtl="0" fontAlgn="base">
        <a:lnSpc>
          <a:spcPct val="90000"/>
        </a:lnSpc>
        <a:spcBef>
          <a:spcPct val="20000"/>
        </a:spcBef>
        <a:spcAft>
          <a:spcPct val="0"/>
        </a:spcAft>
        <a:buSzPct val="90000"/>
        <a:buFont typeface="Arial" pitchFamily="34" charset="0"/>
        <a:buChar char="•"/>
        <a:tabLst>
          <a:tab pos="685983"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112340" algn="l" defTabSz="684792" rtl="0" fontAlgn="base">
        <a:lnSpc>
          <a:spcPct val="90000"/>
        </a:lnSpc>
        <a:spcBef>
          <a:spcPct val="20000"/>
        </a:spcBef>
        <a:spcAft>
          <a:spcPct val="0"/>
        </a:spcAft>
        <a:buSzPct val="90000"/>
        <a:buFont typeface="Arial" pitchFamily="34" charset="0"/>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4C00"/>
        </a:solidFill>
        <a:effectLst/>
      </p:bgPr>
    </p:bg>
    <p:spTree>
      <p:nvGrpSpPr>
        <p:cNvPr id="1" name=""/>
        <p:cNvGrpSpPr/>
        <p:nvPr/>
      </p:nvGrpSpPr>
      <p:grpSpPr>
        <a:xfrm>
          <a:off x="0" y="0"/>
          <a:ext cx="0" cy="0"/>
          <a:chOff x="0" y="0"/>
          <a:chExt cx="0" cy="0"/>
        </a:xfrm>
      </p:grpSpPr>
      <p:sp>
        <p:nvSpPr>
          <p:cNvPr id="7" name="Rectangle 6"/>
          <p:cNvSpPr/>
          <p:nvPr userDrawn="1"/>
        </p:nvSpPr>
        <p:spPr bwMode="auto">
          <a:xfrm flipV="1">
            <a:off x="1" y="4752272"/>
            <a:ext cx="9144000" cy="210573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marL="0" marR="0" lvl="0" indent="0" algn="ctr" defTabSz="685552" rtl="0" eaLnBrk="1" fontAlgn="base" latinLnBrk="0" hangingPunct="1">
              <a:lnSpc>
                <a:spcPct val="100000"/>
              </a:lnSpc>
              <a:spcBef>
                <a:spcPct val="0"/>
              </a:spcBef>
              <a:spcAft>
                <a:spcPct val="0"/>
              </a:spcAft>
              <a:buClrTx/>
              <a:buSzTx/>
              <a:buFontTx/>
              <a:buNone/>
              <a:tabLst/>
              <a:defRPr/>
            </a:pPr>
            <a:endParaRPr kumimoji="0" lang="en-CA"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pic>
        <p:nvPicPr>
          <p:cNvPr id="8" name="Picture 7"/>
          <p:cNvPicPr>
            <a:picLocks noChangeAspect="1"/>
          </p:cNvPicPr>
          <p:nvPr userDrawn="1"/>
        </p:nvPicPr>
        <p:blipFill>
          <a:blip r:embed="rId22">
            <a:extLst>
              <a:ext uri="{28A0092B-C50C-407E-A947-70E740481C1C}">
                <a14:useLocalDpi xmlns:a14="http://schemas.microsoft.com/office/drawing/2010/main" xmlns="" val="0"/>
              </a:ext>
            </a:extLst>
          </a:blip>
          <a:stretch>
            <a:fillRect/>
          </a:stretch>
        </p:blipFill>
        <p:spPr>
          <a:xfrm>
            <a:off x="106655" y="4752272"/>
            <a:ext cx="1579710" cy="2105731"/>
          </a:xfrm>
          <a:prstGeom prst="rect">
            <a:avLst/>
          </a:prstGeom>
        </p:spPr>
      </p:pic>
      <p:sp>
        <p:nvSpPr>
          <p:cNvPr id="2" name="Title Placeholder 1"/>
          <p:cNvSpPr>
            <a:spLocks noGrp="1"/>
          </p:cNvSpPr>
          <p:nvPr>
            <p:ph type="title"/>
          </p:nvPr>
        </p:nvSpPr>
        <p:spPr>
          <a:xfrm>
            <a:off x="628815" y="365128"/>
            <a:ext cx="7886372" cy="1325563"/>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628815" y="1825625"/>
            <a:ext cx="78863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Tree>
    <p:extLst>
      <p:ext uri="{BB962C8B-B14F-4D97-AF65-F5344CB8AC3E}">
        <p14:creationId xmlns:p14="http://schemas.microsoft.com/office/powerpoint/2010/main" xmlns="" val="9290087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Lst>
  <p:txStyles>
    <p:titleStyle>
      <a:lvl1pPr algn="l" defTabSz="685777" rtl="0" eaLnBrk="1" latinLnBrk="0" hangingPunct="1">
        <a:lnSpc>
          <a:spcPct val="90000"/>
        </a:lnSpc>
        <a:spcBef>
          <a:spcPct val="0"/>
        </a:spcBef>
        <a:buNone/>
        <a:defRPr sz="3300" kern="1200">
          <a:solidFill>
            <a:schemeClr val="bg1"/>
          </a:solidFill>
          <a:latin typeface="Helvetica" panose="020B0604020202020204" pitchFamily="34" charset="0"/>
          <a:ea typeface="+mj-ea"/>
          <a:cs typeface="Helvetica" panose="020B0604020202020204" pitchFamily="34" charset="0"/>
        </a:defRPr>
      </a:lvl1pPr>
    </p:titleStyle>
    <p:bodyStyle>
      <a:lvl1pPr marL="171444" indent="-171444" algn="l" defTabSz="685777" rtl="0" eaLnBrk="1" latinLnBrk="0" hangingPunct="1">
        <a:lnSpc>
          <a:spcPct val="90000"/>
        </a:lnSpc>
        <a:spcBef>
          <a:spcPts val="750"/>
        </a:spcBef>
        <a:buFont typeface="Arial" panose="020B0604020202020204" pitchFamily="34" charset="0"/>
        <a:buChar char="•"/>
        <a:defRPr sz="2100" kern="1200">
          <a:solidFill>
            <a:schemeClr val="bg1"/>
          </a:solidFill>
          <a:latin typeface="Segoe UI Light" panose="020B0502040204020203" pitchFamily="34" charset="0"/>
          <a:ea typeface="+mn-ea"/>
          <a:cs typeface="Segoe UI Light" panose="020B0502040204020203" pitchFamily="34" charset="0"/>
        </a:defRPr>
      </a:lvl1pPr>
      <a:lvl2pPr marL="514333" indent="-171444" algn="l" defTabSz="685777" rtl="0" eaLnBrk="1" latinLnBrk="0" hangingPunct="1">
        <a:lnSpc>
          <a:spcPct val="90000"/>
        </a:lnSpc>
        <a:spcBef>
          <a:spcPts val="375"/>
        </a:spcBef>
        <a:buFont typeface="Arial" panose="020B0604020202020204" pitchFamily="34" charset="0"/>
        <a:buChar char="•"/>
        <a:defRPr sz="1800" kern="1200">
          <a:solidFill>
            <a:schemeClr val="bg1"/>
          </a:solidFill>
          <a:latin typeface="Segoe UI Light" panose="020B0502040204020203" pitchFamily="34" charset="0"/>
          <a:ea typeface="+mn-ea"/>
          <a:cs typeface="Segoe UI Light" panose="020B0502040204020203" pitchFamily="34" charset="0"/>
        </a:defRPr>
      </a:lvl2pPr>
      <a:lvl3pPr marL="857221" indent="-171444" algn="l" defTabSz="685777" rtl="0" eaLnBrk="1" latinLnBrk="0" hangingPunct="1">
        <a:lnSpc>
          <a:spcPct val="90000"/>
        </a:lnSpc>
        <a:spcBef>
          <a:spcPts val="375"/>
        </a:spcBef>
        <a:buFont typeface="Arial" panose="020B0604020202020204" pitchFamily="34" charset="0"/>
        <a:buChar char="•"/>
        <a:defRPr sz="1500" kern="1200">
          <a:solidFill>
            <a:schemeClr val="bg1"/>
          </a:solidFill>
          <a:latin typeface="Segoe UI Light" panose="020B0502040204020203" pitchFamily="34" charset="0"/>
          <a:ea typeface="+mn-ea"/>
          <a:cs typeface="Segoe UI Light" panose="020B0502040204020203" pitchFamily="34" charset="0"/>
        </a:defRPr>
      </a:lvl3pPr>
      <a:lvl4pPr marL="1200110" indent="-171444" algn="l" defTabSz="685777" rtl="0" eaLnBrk="1" latinLnBrk="0" hangingPunct="1">
        <a:lnSpc>
          <a:spcPct val="90000"/>
        </a:lnSpc>
        <a:spcBef>
          <a:spcPts val="375"/>
        </a:spcBef>
        <a:buFont typeface="Arial" panose="020B0604020202020204" pitchFamily="34" charset="0"/>
        <a:buChar char="•"/>
        <a:defRPr sz="1350" kern="1200">
          <a:solidFill>
            <a:schemeClr val="bg1"/>
          </a:solidFill>
          <a:latin typeface="Segoe UI Light" panose="020B0502040204020203" pitchFamily="34" charset="0"/>
          <a:ea typeface="+mn-ea"/>
          <a:cs typeface="Segoe UI Light" panose="020B0502040204020203" pitchFamily="34" charset="0"/>
        </a:defRPr>
      </a:lvl4pPr>
      <a:lvl5pPr marL="1542999" indent="-171444" algn="l" defTabSz="685777" rtl="0" eaLnBrk="1" latinLnBrk="0" hangingPunct="1">
        <a:lnSpc>
          <a:spcPct val="90000"/>
        </a:lnSpc>
        <a:spcBef>
          <a:spcPts val="375"/>
        </a:spcBef>
        <a:buFont typeface="Arial" panose="020B0604020202020204" pitchFamily="34" charset="0"/>
        <a:buChar char="•"/>
        <a:defRPr sz="1350" kern="1200">
          <a:solidFill>
            <a:schemeClr val="bg1"/>
          </a:solidFill>
          <a:latin typeface="Segoe UI Light" panose="020B0502040204020203" pitchFamily="34" charset="0"/>
          <a:ea typeface="+mn-ea"/>
          <a:cs typeface="Segoe UI Light" panose="020B0502040204020203" pitchFamily="34" charset="0"/>
        </a:defRPr>
      </a:lvl5pPr>
      <a:lvl6pPr marL="1885887"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5"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64"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53"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777" rtl="0" eaLnBrk="1" latinLnBrk="0" hangingPunct="1">
        <a:defRPr sz="1350" kern="1200">
          <a:solidFill>
            <a:schemeClr val="tx1"/>
          </a:solidFill>
          <a:latin typeface="+mn-lt"/>
          <a:ea typeface="+mn-ea"/>
          <a:cs typeface="+mn-cs"/>
        </a:defRPr>
      </a:lvl1pPr>
      <a:lvl2pPr marL="342889" algn="l" defTabSz="685777" rtl="0" eaLnBrk="1" latinLnBrk="0" hangingPunct="1">
        <a:defRPr sz="1350" kern="1200">
          <a:solidFill>
            <a:schemeClr val="tx1"/>
          </a:solidFill>
          <a:latin typeface="+mn-lt"/>
          <a:ea typeface="+mn-ea"/>
          <a:cs typeface="+mn-cs"/>
        </a:defRPr>
      </a:lvl2pPr>
      <a:lvl3pPr marL="685777" algn="l" defTabSz="685777" rtl="0" eaLnBrk="1" latinLnBrk="0" hangingPunct="1">
        <a:defRPr sz="1350" kern="1200">
          <a:solidFill>
            <a:schemeClr val="tx1"/>
          </a:solidFill>
          <a:latin typeface="+mn-lt"/>
          <a:ea typeface="+mn-ea"/>
          <a:cs typeface="+mn-cs"/>
        </a:defRPr>
      </a:lvl3pPr>
      <a:lvl4pPr marL="1028666" algn="l" defTabSz="685777" rtl="0" eaLnBrk="1" latinLnBrk="0" hangingPunct="1">
        <a:defRPr sz="1350" kern="1200">
          <a:solidFill>
            <a:schemeClr val="tx1"/>
          </a:solidFill>
          <a:latin typeface="+mn-lt"/>
          <a:ea typeface="+mn-ea"/>
          <a:cs typeface="+mn-cs"/>
        </a:defRPr>
      </a:lvl4pPr>
      <a:lvl5pPr marL="1371554" algn="l" defTabSz="685777" rtl="0" eaLnBrk="1" latinLnBrk="0" hangingPunct="1">
        <a:defRPr sz="1350" kern="1200">
          <a:solidFill>
            <a:schemeClr val="tx1"/>
          </a:solidFill>
          <a:latin typeface="+mn-lt"/>
          <a:ea typeface="+mn-ea"/>
          <a:cs typeface="+mn-cs"/>
        </a:defRPr>
      </a:lvl5pPr>
      <a:lvl6pPr marL="1714443" algn="l" defTabSz="685777" rtl="0" eaLnBrk="1" latinLnBrk="0" hangingPunct="1">
        <a:defRPr sz="1350" kern="1200">
          <a:solidFill>
            <a:schemeClr val="tx1"/>
          </a:solidFill>
          <a:latin typeface="+mn-lt"/>
          <a:ea typeface="+mn-ea"/>
          <a:cs typeface="+mn-cs"/>
        </a:defRPr>
      </a:lvl6pPr>
      <a:lvl7pPr marL="2057331" algn="l" defTabSz="685777" rtl="0" eaLnBrk="1" latinLnBrk="0" hangingPunct="1">
        <a:defRPr sz="1350" kern="1200">
          <a:solidFill>
            <a:schemeClr val="tx1"/>
          </a:solidFill>
          <a:latin typeface="+mn-lt"/>
          <a:ea typeface="+mn-ea"/>
          <a:cs typeface="+mn-cs"/>
        </a:defRPr>
      </a:lvl7pPr>
      <a:lvl8pPr marL="2400220" algn="l" defTabSz="685777" rtl="0" eaLnBrk="1" latinLnBrk="0" hangingPunct="1">
        <a:defRPr sz="1350" kern="1200">
          <a:solidFill>
            <a:schemeClr val="tx1"/>
          </a:solidFill>
          <a:latin typeface="+mn-lt"/>
          <a:ea typeface="+mn-ea"/>
          <a:cs typeface="+mn-cs"/>
        </a:defRPr>
      </a:lvl8pPr>
      <a:lvl9pPr marL="2743109" algn="l" defTabSz="685777"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3"/>
            <a:ext cx="8363937" cy="561051"/>
          </a:xfrm>
          <a:prstGeom prst="rect">
            <a:avLst/>
          </a:prstGeom>
        </p:spPr>
        <p:txBody>
          <a:bodyPr vert="horz" wrap="square" lIns="0" tIns="0" rIns="0" bIns="0" rtlCol="0" anchor="t">
            <a:sp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89114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4040498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ransition>
    <p:fade/>
  </p:transition>
  <p:timing>
    <p:tnLst>
      <p:par>
        <p:cTn id="1" dur="indefinite" restart="never" nodeType="tmRoot"/>
      </p:par>
    </p:tnLst>
  </p:timing>
  <p:txStyles>
    <p:titleStyle>
      <a:lvl1pPr algn="l" defTabSz="684792" rtl="0" fontAlgn="base">
        <a:lnSpc>
          <a:spcPct val="90000"/>
        </a:lnSpc>
        <a:spcBef>
          <a:spcPct val="0"/>
        </a:spcBef>
        <a:spcAft>
          <a:spcPct val="0"/>
        </a:spcAft>
        <a:defRPr lang="en-US" sz="4051" kern="1200" spc="-75"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algn="l" defTabSz="684792" rtl="0" fontAlgn="base">
        <a:lnSpc>
          <a:spcPct val="90000"/>
        </a:lnSpc>
        <a:spcBef>
          <a:spcPct val="0"/>
        </a:spcBef>
        <a:spcAft>
          <a:spcPct val="0"/>
        </a:spcAft>
        <a:defRPr sz="4051">
          <a:solidFill>
            <a:schemeClr val="tx1"/>
          </a:solidFill>
          <a:latin typeface="Segoe UI Light" pitchFamily="34" charset="0"/>
        </a:defRPr>
      </a:lvl2pPr>
      <a:lvl3pPr algn="l" defTabSz="684792" rtl="0" fontAlgn="base">
        <a:lnSpc>
          <a:spcPct val="90000"/>
        </a:lnSpc>
        <a:spcBef>
          <a:spcPct val="0"/>
        </a:spcBef>
        <a:spcAft>
          <a:spcPct val="0"/>
        </a:spcAft>
        <a:defRPr sz="4051">
          <a:solidFill>
            <a:schemeClr val="tx1"/>
          </a:solidFill>
          <a:latin typeface="Segoe UI Light" pitchFamily="34" charset="0"/>
        </a:defRPr>
      </a:lvl3pPr>
      <a:lvl4pPr algn="l" defTabSz="684792" rtl="0" fontAlgn="base">
        <a:lnSpc>
          <a:spcPct val="90000"/>
        </a:lnSpc>
        <a:spcBef>
          <a:spcPct val="0"/>
        </a:spcBef>
        <a:spcAft>
          <a:spcPct val="0"/>
        </a:spcAft>
        <a:defRPr sz="4051">
          <a:solidFill>
            <a:schemeClr val="tx1"/>
          </a:solidFill>
          <a:latin typeface="Segoe UI Light" pitchFamily="34" charset="0"/>
        </a:defRPr>
      </a:lvl4pPr>
      <a:lvl5pPr algn="l" defTabSz="684792" rtl="0" fontAlgn="base">
        <a:lnSpc>
          <a:spcPct val="90000"/>
        </a:lnSpc>
        <a:spcBef>
          <a:spcPct val="0"/>
        </a:spcBef>
        <a:spcAft>
          <a:spcPct val="0"/>
        </a:spcAft>
        <a:defRPr sz="4051">
          <a:solidFill>
            <a:schemeClr val="tx1"/>
          </a:solidFill>
          <a:latin typeface="Segoe UI Light" pitchFamily="34" charset="0"/>
        </a:defRPr>
      </a:lvl5pPr>
      <a:lvl6pPr marL="342991" algn="l" defTabSz="684792" rtl="0" fontAlgn="base">
        <a:lnSpc>
          <a:spcPct val="90000"/>
        </a:lnSpc>
        <a:spcBef>
          <a:spcPct val="0"/>
        </a:spcBef>
        <a:spcAft>
          <a:spcPct val="0"/>
        </a:spcAft>
        <a:defRPr sz="4051">
          <a:solidFill>
            <a:schemeClr val="tx1"/>
          </a:solidFill>
          <a:latin typeface="Segoe UI Light" pitchFamily="34" charset="0"/>
        </a:defRPr>
      </a:lvl6pPr>
      <a:lvl7pPr marL="685983" algn="l" defTabSz="684792" rtl="0" fontAlgn="base">
        <a:lnSpc>
          <a:spcPct val="90000"/>
        </a:lnSpc>
        <a:spcBef>
          <a:spcPct val="0"/>
        </a:spcBef>
        <a:spcAft>
          <a:spcPct val="0"/>
        </a:spcAft>
        <a:defRPr sz="4051">
          <a:solidFill>
            <a:schemeClr val="tx1"/>
          </a:solidFill>
          <a:latin typeface="Segoe UI Light" pitchFamily="34" charset="0"/>
        </a:defRPr>
      </a:lvl7pPr>
      <a:lvl8pPr marL="1028974" algn="l" defTabSz="684792" rtl="0" fontAlgn="base">
        <a:lnSpc>
          <a:spcPct val="90000"/>
        </a:lnSpc>
        <a:spcBef>
          <a:spcPct val="0"/>
        </a:spcBef>
        <a:spcAft>
          <a:spcPct val="0"/>
        </a:spcAft>
        <a:defRPr sz="4051">
          <a:solidFill>
            <a:schemeClr val="tx1"/>
          </a:solidFill>
          <a:latin typeface="Segoe UI Light" pitchFamily="34" charset="0"/>
        </a:defRPr>
      </a:lvl8pPr>
      <a:lvl9pPr marL="1371966" algn="l" defTabSz="684792" rtl="0" fontAlgn="base">
        <a:lnSpc>
          <a:spcPct val="90000"/>
        </a:lnSpc>
        <a:spcBef>
          <a:spcPct val="0"/>
        </a:spcBef>
        <a:spcAft>
          <a:spcPct val="0"/>
        </a:spcAft>
        <a:defRPr sz="4051">
          <a:solidFill>
            <a:schemeClr val="tx1"/>
          </a:solidFill>
          <a:latin typeface="Segoe UI Light" pitchFamily="34" charset="0"/>
        </a:defRPr>
      </a:lvl9pPr>
    </p:titleStyle>
    <p:bodyStyle>
      <a:lvl1pPr marL="259625" indent="-259625" algn="l" defTabSz="684792" rtl="0" fontAlgn="base">
        <a:lnSpc>
          <a:spcPct val="90000"/>
        </a:lnSpc>
        <a:spcBef>
          <a:spcPct val="20000"/>
        </a:spcBef>
        <a:spcAft>
          <a:spcPct val="0"/>
        </a:spcAft>
        <a:buSzPct val="90000"/>
        <a:buFont typeface="Arial" pitchFamily="34" charset="0"/>
        <a:buChar char="•"/>
        <a:defRPr sz="240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marL="472805" indent="-213179" algn="l" defTabSz="684792" rtl="0" fontAlgn="base">
        <a:lnSpc>
          <a:spcPct val="90000"/>
        </a:lnSpc>
        <a:spcBef>
          <a:spcPct val="20000"/>
        </a:spcBef>
        <a:spcAft>
          <a:spcPct val="0"/>
        </a:spcAft>
        <a:buSzPct val="90000"/>
        <a:buFont typeface="Arial" pitchFamily="34" charset="0"/>
        <a:buChar char="•"/>
        <a:tabLst>
          <a:tab pos="472805"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2pPr>
      <a:lvl3pPr marL="685983" indent="-213179" algn="l" defTabSz="684792" rtl="0" fontAlgn="base">
        <a:lnSpc>
          <a:spcPct val="90000"/>
        </a:lnSpc>
        <a:spcBef>
          <a:spcPct val="20000"/>
        </a:spcBef>
        <a:spcAft>
          <a:spcPct val="0"/>
        </a:spcAft>
        <a:buSzPct val="90000"/>
        <a:buFont typeface="Arial" pitchFamily="34" charset="0"/>
        <a:buChar char="•"/>
        <a:defRPr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3pPr>
      <a:lvl4pPr marL="1112340" indent="-167923" algn="l" defTabSz="684792" rtl="0" fontAlgn="base">
        <a:lnSpc>
          <a:spcPct val="90000"/>
        </a:lnSpc>
        <a:spcBef>
          <a:spcPct val="20000"/>
        </a:spcBef>
        <a:spcAft>
          <a:spcPct val="0"/>
        </a:spcAft>
        <a:buSzPct val="90000"/>
        <a:buFont typeface="Arial" pitchFamily="34" charset="0"/>
        <a:buChar char="•"/>
        <a:tabLst>
          <a:tab pos="685983"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112340" algn="l" defTabSz="684792" rtl="0" fontAlgn="base">
        <a:lnSpc>
          <a:spcPct val="90000"/>
        </a:lnSpc>
        <a:spcBef>
          <a:spcPct val="20000"/>
        </a:spcBef>
        <a:spcAft>
          <a:spcPct val="0"/>
        </a:spcAft>
        <a:buSzPct val="90000"/>
        <a:buFont typeface="Arial" pitchFamily="34" charset="0"/>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3"/>
            <a:ext cx="8363937" cy="561051"/>
          </a:xfrm>
          <a:prstGeom prst="rect">
            <a:avLst/>
          </a:prstGeom>
        </p:spPr>
        <p:txBody>
          <a:bodyPr vert="horz" wrap="square" lIns="0" tIns="0" rIns="0" bIns="0" rtlCol="0" anchor="t">
            <a:sp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89114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85370822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ransition>
    <p:fade/>
  </p:transition>
  <p:timing>
    <p:tnLst>
      <p:par>
        <p:cTn id="1" dur="indefinite" restart="never" nodeType="tmRoot"/>
      </p:par>
    </p:tnLst>
  </p:timing>
  <p:txStyles>
    <p:titleStyle>
      <a:lvl1pPr algn="l" defTabSz="684792" rtl="0" fontAlgn="base">
        <a:lnSpc>
          <a:spcPct val="90000"/>
        </a:lnSpc>
        <a:spcBef>
          <a:spcPct val="0"/>
        </a:spcBef>
        <a:spcAft>
          <a:spcPct val="0"/>
        </a:spcAft>
        <a:defRPr lang="en-US" sz="4051" kern="1200" spc="-75"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algn="l" defTabSz="684792" rtl="0" fontAlgn="base">
        <a:lnSpc>
          <a:spcPct val="90000"/>
        </a:lnSpc>
        <a:spcBef>
          <a:spcPct val="0"/>
        </a:spcBef>
        <a:spcAft>
          <a:spcPct val="0"/>
        </a:spcAft>
        <a:defRPr sz="4051">
          <a:solidFill>
            <a:schemeClr val="tx1"/>
          </a:solidFill>
          <a:latin typeface="Segoe UI Light" pitchFamily="34" charset="0"/>
        </a:defRPr>
      </a:lvl2pPr>
      <a:lvl3pPr algn="l" defTabSz="684792" rtl="0" fontAlgn="base">
        <a:lnSpc>
          <a:spcPct val="90000"/>
        </a:lnSpc>
        <a:spcBef>
          <a:spcPct val="0"/>
        </a:spcBef>
        <a:spcAft>
          <a:spcPct val="0"/>
        </a:spcAft>
        <a:defRPr sz="4051">
          <a:solidFill>
            <a:schemeClr val="tx1"/>
          </a:solidFill>
          <a:latin typeface="Segoe UI Light" pitchFamily="34" charset="0"/>
        </a:defRPr>
      </a:lvl3pPr>
      <a:lvl4pPr algn="l" defTabSz="684792" rtl="0" fontAlgn="base">
        <a:lnSpc>
          <a:spcPct val="90000"/>
        </a:lnSpc>
        <a:spcBef>
          <a:spcPct val="0"/>
        </a:spcBef>
        <a:spcAft>
          <a:spcPct val="0"/>
        </a:spcAft>
        <a:defRPr sz="4051">
          <a:solidFill>
            <a:schemeClr val="tx1"/>
          </a:solidFill>
          <a:latin typeface="Segoe UI Light" pitchFamily="34" charset="0"/>
        </a:defRPr>
      </a:lvl4pPr>
      <a:lvl5pPr algn="l" defTabSz="684792" rtl="0" fontAlgn="base">
        <a:lnSpc>
          <a:spcPct val="90000"/>
        </a:lnSpc>
        <a:spcBef>
          <a:spcPct val="0"/>
        </a:spcBef>
        <a:spcAft>
          <a:spcPct val="0"/>
        </a:spcAft>
        <a:defRPr sz="4051">
          <a:solidFill>
            <a:schemeClr val="tx1"/>
          </a:solidFill>
          <a:latin typeface="Segoe UI Light" pitchFamily="34" charset="0"/>
        </a:defRPr>
      </a:lvl5pPr>
      <a:lvl6pPr marL="342991" algn="l" defTabSz="684792" rtl="0" fontAlgn="base">
        <a:lnSpc>
          <a:spcPct val="90000"/>
        </a:lnSpc>
        <a:spcBef>
          <a:spcPct val="0"/>
        </a:spcBef>
        <a:spcAft>
          <a:spcPct val="0"/>
        </a:spcAft>
        <a:defRPr sz="4051">
          <a:solidFill>
            <a:schemeClr val="tx1"/>
          </a:solidFill>
          <a:latin typeface="Segoe UI Light" pitchFamily="34" charset="0"/>
        </a:defRPr>
      </a:lvl6pPr>
      <a:lvl7pPr marL="685983" algn="l" defTabSz="684792" rtl="0" fontAlgn="base">
        <a:lnSpc>
          <a:spcPct val="90000"/>
        </a:lnSpc>
        <a:spcBef>
          <a:spcPct val="0"/>
        </a:spcBef>
        <a:spcAft>
          <a:spcPct val="0"/>
        </a:spcAft>
        <a:defRPr sz="4051">
          <a:solidFill>
            <a:schemeClr val="tx1"/>
          </a:solidFill>
          <a:latin typeface="Segoe UI Light" pitchFamily="34" charset="0"/>
        </a:defRPr>
      </a:lvl7pPr>
      <a:lvl8pPr marL="1028974" algn="l" defTabSz="684792" rtl="0" fontAlgn="base">
        <a:lnSpc>
          <a:spcPct val="90000"/>
        </a:lnSpc>
        <a:spcBef>
          <a:spcPct val="0"/>
        </a:spcBef>
        <a:spcAft>
          <a:spcPct val="0"/>
        </a:spcAft>
        <a:defRPr sz="4051">
          <a:solidFill>
            <a:schemeClr val="tx1"/>
          </a:solidFill>
          <a:latin typeface="Segoe UI Light" pitchFamily="34" charset="0"/>
        </a:defRPr>
      </a:lvl8pPr>
      <a:lvl9pPr marL="1371966" algn="l" defTabSz="684792" rtl="0" fontAlgn="base">
        <a:lnSpc>
          <a:spcPct val="90000"/>
        </a:lnSpc>
        <a:spcBef>
          <a:spcPct val="0"/>
        </a:spcBef>
        <a:spcAft>
          <a:spcPct val="0"/>
        </a:spcAft>
        <a:defRPr sz="4051">
          <a:solidFill>
            <a:schemeClr val="tx1"/>
          </a:solidFill>
          <a:latin typeface="Segoe UI Light" pitchFamily="34" charset="0"/>
        </a:defRPr>
      </a:lvl9pPr>
    </p:titleStyle>
    <p:bodyStyle>
      <a:lvl1pPr marL="259625" indent="-259625" algn="l" defTabSz="684792" rtl="0" fontAlgn="base">
        <a:lnSpc>
          <a:spcPct val="90000"/>
        </a:lnSpc>
        <a:spcBef>
          <a:spcPct val="20000"/>
        </a:spcBef>
        <a:spcAft>
          <a:spcPct val="0"/>
        </a:spcAft>
        <a:buSzPct val="90000"/>
        <a:buFont typeface="Arial" pitchFamily="34" charset="0"/>
        <a:buChar char="•"/>
        <a:defRPr sz="240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marL="472805" indent="-213179" algn="l" defTabSz="684792" rtl="0" fontAlgn="base">
        <a:lnSpc>
          <a:spcPct val="90000"/>
        </a:lnSpc>
        <a:spcBef>
          <a:spcPct val="20000"/>
        </a:spcBef>
        <a:spcAft>
          <a:spcPct val="0"/>
        </a:spcAft>
        <a:buSzPct val="90000"/>
        <a:buFont typeface="Arial" pitchFamily="34" charset="0"/>
        <a:buChar char="•"/>
        <a:tabLst>
          <a:tab pos="472805"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2pPr>
      <a:lvl3pPr marL="685983" indent="-213179" algn="l" defTabSz="684792" rtl="0" fontAlgn="base">
        <a:lnSpc>
          <a:spcPct val="90000"/>
        </a:lnSpc>
        <a:spcBef>
          <a:spcPct val="20000"/>
        </a:spcBef>
        <a:spcAft>
          <a:spcPct val="0"/>
        </a:spcAft>
        <a:buSzPct val="90000"/>
        <a:buFont typeface="Arial" pitchFamily="34" charset="0"/>
        <a:buChar char="•"/>
        <a:defRPr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3pPr>
      <a:lvl4pPr marL="1112340" indent="-167923" algn="l" defTabSz="684792" rtl="0" fontAlgn="base">
        <a:lnSpc>
          <a:spcPct val="90000"/>
        </a:lnSpc>
        <a:spcBef>
          <a:spcPct val="20000"/>
        </a:spcBef>
        <a:spcAft>
          <a:spcPct val="0"/>
        </a:spcAft>
        <a:buSzPct val="90000"/>
        <a:buFont typeface="Arial" pitchFamily="34" charset="0"/>
        <a:buChar char="•"/>
        <a:tabLst>
          <a:tab pos="685983"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112340" algn="l" defTabSz="684792" rtl="0" fontAlgn="base">
        <a:lnSpc>
          <a:spcPct val="90000"/>
        </a:lnSpc>
        <a:spcBef>
          <a:spcPct val="20000"/>
        </a:spcBef>
        <a:spcAft>
          <a:spcPct val="0"/>
        </a:spcAft>
        <a:buSzPct val="90000"/>
        <a:buFont typeface="Arial" pitchFamily="34" charset="0"/>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3"/>
            <a:ext cx="8363937" cy="561051"/>
          </a:xfrm>
          <a:prstGeom prst="rect">
            <a:avLst/>
          </a:prstGeom>
        </p:spPr>
        <p:txBody>
          <a:bodyPr vert="horz" wrap="square" lIns="0" tIns="0" rIns="0" bIns="0" rtlCol="0" anchor="t">
            <a:sp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89114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4378329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Lst>
  <p:transition>
    <p:fade/>
  </p:transition>
  <p:timing>
    <p:tnLst>
      <p:par>
        <p:cTn id="1" dur="indefinite" restart="never" nodeType="tmRoot"/>
      </p:par>
    </p:tnLst>
  </p:timing>
  <p:txStyles>
    <p:titleStyle>
      <a:lvl1pPr algn="l" defTabSz="684792" rtl="0" fontAlgn="base">
        <a:lnSpc>
          <a:spcPct val="90000"/>
        </a:lnSpc>
        <a:spcBef>
          <a:spcPct val="0"/>
        </a:spcBef>
        <a:spcAft>
          <a:spcPct val="0"/>
        </a:spcAft>
        <a:defRPr lang="en-US" sz="4051" kern="1200" spc="-75"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algn="l" defTabSz="684792" rtl="0" fontAlgn="base">
        <a:lnSpc>
          <a:spcPct val="90000"/>
        </a:lnSpc>
        <a:spcBef>
          <a:spcPct val="0"/>
        </a:spcBef>
        <a:spcAft>
          <a:spcPct val="0"/>
        </a:spcAft>
        <a:defRPr sz="4051">
          <a:solidFill>
            <a:schemeClr val="tx1"/>
          </a:solidFill>
          <a:latin typeface="Segoe UI Light" pitchFamily="34" charset="0"/>
        </a:defRPr>
      </a:lvl2pPr>
      <a:lvl3pPr algn="l" defTabSz="684792" rtl="0" fontAlgn="base">
        <a:lnSpc>
          <a:spcPct val="90000"/>
        </a:lnSpc>
        <a:spcBef>
          <a:spcPct val="0"/>
        </a:spcBef>
        <a:spcAft>
          <a:spcPct val="0"/>
        </a:spcAft>
        <a:defRPr sz="4051">
          <a:solidFill>
            <a:schemeClr val="tx1"/>
          </a:solidFill>
          <a:latin typeface="Segoe UI Light" pitchFamily="34" charset="0"/>
        </a:defRPr>
      </a:lvl3pPr>
      <a:lvl4pPr algn="l" defTabSz="684792" rtl="0" fontAlgn="base">
        <a:lnSpc>
          <a:spcPct val="90000"/>
        </a:lnSpc>
        <a:spcBef>
          <a:spcPct val="0"/>
        </a:spcBef>
        <a:spcAft>
          <a:spcPct val="0"/>
        </a:spcAft>
        <a:defRPr sz="4051">
          <a:solidFill>
            <a:schemeClr val="tx1"/>
          </a:solidFill>
          <a:latin typeface="Segoe UI Light" pitchFamily="34" charset="0"/>
        </a:defRPr>
      </a:lvl4pPr>
      <a:lvl5pPr algn="l" defTabSz="684792" rtl="0" fontAlgn="base">
        <a:lnSpc>
          <a:spcPct val="90000"/>
        </a:lnSpc>
        <a:spcBef>
          <a:spcPct val="0"/>
        </a:spcBef>
        <a:spcAft>
          <a:spcPct val="0"/>
        </a:spcAft>
        <a:defRPr sz="4051">
          <a:solidFill>
            <a:schemeClr val="tx1"/>
          </a:solidFill>
          <a:latin typeface="Segoe UI Light" pitchFamily="34" charset="0"/>
        </a:defRPr>
      </a:lvl5pPr>
      <a:lvl6pPr marL="342991" algn="l" defTabSz="684792" rtl="0" fontAlgn="base">
        <a:lnSpc>
          <a:spcPct val="90000"/>
        </a:lnSpc>
        <a:spcBef>
          <a:spcPct val="0"/>
        </a:spcBef>
        <a:spcAft>
          <a:spcPct val="0"/>
        </a:spcAft>
        <a:defRPr sz="4051">
          <a:solidFill>
            <a:schemeClr val="tx1"/>
          </a:solidFill>
          <a:latin typeface="Segoe UI Light" pitchFamily="34" charset="0"/>
        </a:defRPr>
      </a:lvl6pPr>
      <a:lvl7pPr marL="685983" algn="l" defTabSz="684792" rtl="0" fontAlgn="base">
        <a:lnSpc>
          <a:spcPct val="90000"/>
        </a:lnSpc>
        <a:spcBef>
          <a:spcPct val="0"/>
        </a:spcBef>
        <a:spcAft>
          <a:spcPct val="0"/>
        </a:spcAft>
        <a:defRPr sz="4051">
          <a:solidFill>
            <a:schemeClr val="tx1"/>
          </a:solidFill>
          <a:latin typeface="Segoe UI Light" pitchFamily="34" charset="0"/>
        </a:defRPr>
      </a:lvl7pPr>
      <a:lvl8pPr marL="1028974" algn="l" defTabSz="684792" rtl="0" fontAlgn="base">
        <a:lnSpc>
          <a:spcPct val="90000"/>
        </a:lnSpc>
        <a:spcBef>
          <a:spcPct val="0"/>
        </a:spcBef>
        <a:spcAft>
          <a:spcPct val="0"/>
        </a:spcAft>
        <a:defRPr sz="4051">
          <a:solidFill>
            <a:schemeClr val="tx1"/>
          </a:solidFill>
          <a:latin typeface="Segoe UI Light" pitchFamily="34" charset="0"/>
        </a:defRPr>
      </a:lvl8pPr>
      <a:lvl9pPr marL="1371966" algn="l" defTabSz="684792" rtl="0" fontAlgn="base">
        <a:lnSpc>
          <a:spcPct val="90000"/>
        </a:lnSpc>
        <a:spcBef>
          <a:spcPct val="0"/>
        </a:spcBef>
        <a:spcAft>
          <a:spcPct val="0"/>
        </a:spcAft>
        <a:defRPr sz="4051">
          <a:solidFill>
            <a:schemeClr val="tx1"/>
          </a:solidFill>
          <a:latin typeface="Segoe UI Light" pitchFamily="34" charset="0"/>
        </a:defRPr>
      </a:lvl9pPr>
    </p:titleStyle>
    <p:bodyStyle>
      <a:lvl1pPr marL="259625" indent="-259625" algn="l" defTabSz="684792" rtl="0" fontAlgn="base">
        <a:lnSpc>
          <a:spcPct val="90000"/>
        </a:lnSpc>
        <a:spcBef>
          <a:spcPct val="20000"/>
        </a:spcBef>
        <a:spcAft>
          <a:spcPct val="0"/>
        </a:spcAft>
        <a:buSzPct val="90000"/>
        <a:buFont typeface="Arial" pitchFamily="34" charset="0"/>
        <a:buChar char="•"/>
        <a:defRPr sz="240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marL="472805" indent="-213179" algn="l" defTabSz="684792" rtl="0" fontAlgn="base">
        <a:lnSpc>
          <a:spcPct val="90000"/>
        </a:lnSpc>
        <a:spcBef>
          <a:spcPct val="20000"/>
        </a:spcBef>
        <a:spcAft>
          <a:spcPct val="0"/>
        </a:spcAft>
        <a:buSzPct val="90000"/>
        <a:buFont typeface="Arial" pitchFamily="34" charset="0"/>
        <a:buChar char="•"/>
        <a:tabLst>
          <a:tab pos="472805"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2pPr>
      <a:lvl3pPr marL="685983" indent="-213179" algn="l" defTabSz="684792" rtl="0" fontAlgn="base">
        <a:lnSpc>
          <a:spcPct val="90000"/>
        </a:lnSpc>
        <a:spcBef>
          <a:spcPct val="20000"/>
        </a:spcBef>
        <a:spcAft>
          <a:spcPct val="0"/>
        </a:spcAft>
        <a:buSzPct val="90000"/>
        <a:buFont typeface="Arial" pitchFamily="34" charset="0"/>
        <a:buChar char="•"/>
        <a:defRPr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3pPr>
      <a:lvl4pPr marL="1112340" indent="-167923" algn="l" defTabSz="684792" rtl="0" fontAlgn="base">
        <a:lnSpc>
          <a:spcPct val="90000"/>
        </a:lnSpc>
        <a:spcBef>
          <a:spcPct val="20000"/>
        </a:spcBef>
        <a:spcAft>
          <a:spcPct val="0"/>
        </a:spcAft>
        <a:buSzPct val="90000"/>
        <a:buFont typeface="Arial" pitchFamily="34" charset="0"/>
        <a:buChar char="•"/>
        <a:tabLst>
          <a:tab pos="685983"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112340" algn="l" defTabSz="684792" rtl="0" fontAlgn="base">
        <a:lnSpc>
          <a:spcPct val="90000"/>
        </a:lnSpc>
        <a:spcBef>
          <a:spcPct val="20000"/>
        </a:spcBef>
        <a:spcAft>
          <a:spcPct val="0"/>
        </a:spcAft>
        <a:buSzPct val="90000"/>
        <a:buFont typeface="Arial" pitchFamily="34" charset="0"/>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yammer.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ffice365.skole.h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me.prezime@skole.h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9673" y="4867500"/>
            <a:ext cx="4418859" cy="549231"/>
          </a:xfrm>
        </p:spPr>
        <p:txBody>
          <a:bodyPr>
            <a:normAutofit fontScale="92500" lnSpcReduction="20000"/>
          </a:bodyPr>
          <a:lstStyle/>
          <a:p>
            <a:r>
              <a:rPr lang="pl-PL" dirty="0" smtClean="0"/>
              <a:t>Kako komunicirati i surađivati na Yammer mreži</a:t>
            </a:r>
            <a:endParaRPr lang="en-US" dirty="0"/>
          </a:p>
        </p:txBody>
      </p:sp>
      <p:sp>
        <p:nvSpPr>
          <p:cNvPr id="2" name="Title 1"/>
          <p:cNvSpPr>
            <a:spLocks noGrp="1"/>
          </p:cNvSpPr>
          <p:nvPr>
            <p:ph type="ctrTitle"/>
          </p:nvPr>
        </p:nvSpPr>
        <p:spPr>
          <a:xfrm>
            <a:off x="3969672" y="2736521"/>
            <a:ext cx="4418860" cy="1686757"/>
          </a:xfrm>
        </p:spPr>
        <p:txBody>
          <a:bodyPr>
            <a:normAutofit fontScale="90000"/>
          </a:bodyPr>
          <a:lstStyle/>
          <a:p>
            <a:r>
              <a:rPr lang="pl-PL" dirty="0"/>
              <a:t>Yammer – Virtualna zajednica praktičara u e-Školama</a:t>
            </a:r>
            <a:br>
              <a:rPr lang="pl-PL" dirty="0"/>
            </a:br>
            <a:endParaRPr lang="hr-HR" dirty="0"/>
          </a:p>
        </p:txBody>
      </p:sp>
    </p:spTree>
    <p:extLst>
      <p:ext uri="{BB962C8B-B14F-4D97-AF65-F5344CB8AC3E}">
        <p14:creationId xmlns:p14="http://schemas.microsoft.com/office/powerpoint/2010/main" xmlns="" val="1797070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947" y="413057"/>
            <a:ext cx="7805136" cy="1051497"/>
          </a:xfrm>
        </p:spPr>
        <p:txBody>
          <a:bodyPr>
            <a:normAutofit/>
          </a:bodyPr>
          <a:lstStyle/>
          <a:p>
            <a:r>
              <a:rPr lang="hr-HR" sz="3600" dirty="0">
                <a:solidFill>
                  <a:srgbClr val="0097DC"/>
                </a:solidFill>
                <a:latin typeface="+mj-lt"/>
              </a:rPr>
              <a:t>Pristupanje </a:t>
            </a:r>
            <a:r>
              <a:rPr lang="hr-HR" sz="3600" dirty="0" err="1">
                <a:solidFill>
                  <a:srgbClr val="0097DC"/>
                </a:solidFill>
                <a:latin typeface="+mj-lt"/>
              </a:rPr>
              <a:t>Yammer</a:t>
            </a:r>
            <a:r>
              <a:rPr lang="hr-HR" sz="3600" dirty="0">
                <a:solidFill>
                  <a:srgbClr val="0097DC"/>
                </a:solidFill>
                <a:latin typeface="+mj-lt"/>
              </a:rPr>
              <a:t> mreži (4)</a:t>
            </a:r>
            <a:endParaRPr lang="en-US" sz="3600" dirty="0">
              <a:solidFill>
                <a:srgbClr val="0097DC"/>
              </a:solidFill>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t="-812" r="27793"/>
          <a:stretch/>
        </p:blipFill>
        <p:spPr>
          <a:xfrm>
            <a:off x="567744" y="1254948"/>
            <a:ext cx="7549542" cy="4591767"/>
          </a:xfrm>
          <a:prstGeom prst="rect">
            <a:avLst/>
          </a:prstGeom>
          <a:ln>
            <a:noFill/>
          </a:ln>
          <a:effectLst>
            <a:outerShdw blurRad="190500" algn="tl" rotWithShape="0">
              <a:srgbClr val="000000">
                <a:alpha val="70000"/>
              </a:srgbClr>
            </a:outerShdw>
          </a:effectLst>
        </p:spPr>
      </p:pic>
      <p:sp>
        <p:nvSpPr>
          <p:cNvPr id="12" name="Rectangle 11"/>
          <p:cNvSpPr/>
          <p:nvPr/>
        </p:nvSpPr>
        <p:spPr>
          <a:xfrm>
            <a:off x="192378" y="5360600"/>
            <a:ext cx="6908461" cy="738664"/>
          </a:xfrm>
          <a:prstGeom prst="rect">
            <a:avLst/>
          </a:prstGeom>
          <a:ln w="38100">
            <a:solidFill>
              <a:srgbClr val="0097DC"/>
            </a:solidFill>
          </a:ln>
        </p:spPr>
        <p:txBody>
          <a:bodyPr wrap="square">
            <a:spAutoFit/>
          </a:bodyPr>
          <a:lstStyle/>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4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U ovom sučelju pristupate svim dostupnim O365 alatima pa tako i </a:t>
            </a:r>
            <a:r>
              <a:rPr kumimoji="0" lang="hr-HR" sz="1400" b="0" i="0" u="none" strike="noStrike" kern="0" cap="none" spc="0" normalizeH="0" baseline="0" noProof="0" dirty="0" err="1">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Yammer</a:t>
            </a:r>
            <a:r>
              <a:rPr kumimoji="0" lang="hr-HR" sz="14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 mreži</a:t>
            </a:r>
          </a:p>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4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Nakon što izvršite prijavu </a:t>
            </a:r>
            <a:r>
              <a:rPr kumimoji="0" lang="hr-HR" sz="1400" b="0" i="0" u="none" strike="noStrike" kern="0" cap="none" spc="0" normalizeH="0" baseline="0" noProof="0" dirty="0" err="1">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Yammer</a:t>
            </a:r>
            <a:r>
              <a:rPr kumimoji="0" lang="hr-HR" sz="14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 mrežu možete ubuduće pristupati putem web adrese </a:t>
            </a:r>
            <a:r>
              <a:rPr kumimoji="0" lang="hr-HR" sz="14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hlinkClick r:id="rId4"/>
              </a:rPr>
              <a:t>www.yammer.com</a:t>
            </a:r>
            <a:r>
              <a:rPr kumimoji="0" lang="hr-HR" sz="14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rPr>
              <a:t> </a:t>
            </a:r>
            <a:r>
              <a:rPr kumimoji="0" lang="hr-HR" sz="14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gdje je potrebno upisati svoje korisničke podatke </a:t>
            </a:r>
          </a:p>
        </p:txBody>
      </p:sp>
      <p:grpSp>
        <p:nvGrpSpPr>
          <p:cNvPr id="5" name="Group 4"/>
          <p:cNvGrpSpPr/>
          <p:nvPr/>
        </p:nvGrpSpPr>
        <p:grpSpPr>
          <a:xfrm rot="10800000">
            <a:off x="4139522" y="1461917"/>
            <a:ext cx="2779640" cy="1212679"/>
            <a:chOff x="4939412" y="798286"/>
            <a:chExt cx="1878059" cy="807973"/>
          </a:xfrm>
        </p:grpSpPr>
        <p:sp>
          <p:nvSpPr>
            <p:cNvPr id="7" name="Freeform 6"/>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ctr" defTabSz="685757" rtl="0" eaLnBrk="1" fontAlgn="auto" latinLnBrk="0" hangingPunct="1">
                <a:lnSpc>
                  <a:spcPct val="100000"/>
                </a:lnSpc>
                <a:spcBef>
                  <a:spcPts val="0"/>
                </a:spcBef>
                <a:spcAft>
                  <a:spcPts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ounded Rectangle 7"/>
            <p:cNvSpPr/>
            <p:nvPr/>
          </p:nvSpPr>
          <p:spPr bwMode="auto">
            <a:xfrm rot="10800000" flipH="1">
              <a:off x="4939412" y="798286"/>
              <a:ext cx="1840961" cy="80646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Ukoliko selektirate alatnu traku u lijevom gorenjem kutu pojavljuje se aplikacija </a:t>
              </a:r>
              <a:r>
                <a:rPr kumimoji="0" lang="hr-HR" sz="1200" b="1" i="0" u="none" strike="noStrike" kern="0" cap="none" spc="0" normalizeH="0" baseline="0" noProof="0" dirty="0" err="1">
                  <a:ln>
                    <a:noFill/>
                  </a:ln>
                  <a:solidFill>
                    <a:srgbClr val="FF4C00"/>
                  </a:solidFill>
                  <a:effectLst/>
                  <a:uLnTx/>
                  <a:uFillTx/>
                  <a:latin typeface="Segoe UI"/>
                  <a:ea typeface="Segoe UI" pitchFamily="34" charset="0"/>
                  <a:cs typeface="Segoe UI" pitchFamily="34" charset="0"/>
                </a:rPr>
                <a:t>Yammer</a:t>
              </a:r>
              <a:r>
                <a:rPr kumimoji="0" lang="hr-HR"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rPr>
                <a:t>.</a:t>
              </a: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 Kliknite na aplikaciju </a:t>
              </a:r>
              <a:r>
                <a:rPr kumimoji="0" lang="hr-HR" sz="1200" b="0" i="0" u="none" strike="noStrike" kern="0" cap="none" spc="0" normalizeH="0" baseline="0" noProof="0" dirty="0" err="1">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Yammer</a:t>
              </a: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 kako biste pristupili mreži</a:t>
              </a:r>
              <a:endParaRPr kumimoji="0" lang="en-US"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endParaRPr>
            </a:p>
          </p:txBody>
        </p:sp>
      </p:grpSp>
      <p:sp>
        <p:nvSpPr>
          <p:cNvPr id="9" name="Rectangle 8"/>
          <p:cNvSpPr/>
          <p:nvPr/>
        </p:nvSpPr>
        <p:spPr>
          <a:xfrm>
            <a:off x="175467" y="1218734"/>
            <a:ext cx="1383367" cy="1087712"/>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cxnSp>
        <p:nvCxnSpPr>
          <p:cNvPr id="10" name="Elbow Connector 9"/>
          <p:cNvCxnSpPr/>
          <p:nvPr/>
        </p:nvCxnSpPr>
        <p:spPr>
          <a:xfrm rot="10800000">
            <a:off x="1175660" y="1985554"/>
            <a:ext cx="2712333" cy="174172"/>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Oval 12"/>
          <p:cNvSpPr/>
          <p:nvPr/>
        </p:nvSpPr>
        <p:spPr bwMode="auto">
          <a:xfrm>
            <a:off x="311475" y="2150289"/>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5</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xmlns="" val="149988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947" y="299192"/>
            <a:ext cx="7805136" cy="1051497"/>
          </a:xfrm>
        </p:spPr>
        <p:txBody>
          <a:bodyPr>
            <a:normAutofit/>
          </a:bodyPr>
          <a:lstStyle/>
          <a:p>
            <a:r>
              <a:rPr lang="hr-HR" sz="3600" dirty="0">
                <a:solidFill>
                  <a:srgbClr val="0097DC"/>
                </a:solidFill>
                <a:latin typeface="+mj-lt"/>
              </a:rPr>
              <a:t>Pristupanje </a:t>
            </a:r>
            <a:r>
              <a:rPr lang="hr-HR" sz="3600" dirty="0" err="1">
                <a:solidFill>
                  <a:srgbClr val="0097DC"/>
                </a:solidFill>
                <a:latin typeface="+mj-lt"/>
              </a:rPr>
              <a:t>Yammer</a:t>
            </a:r>
            <a:r>
              <a:rPr lang="hr-HR" sz="3600" dirty="0">
                <a:solidFill>
                  <a:srgbClr val="0097DC"/>
                </a:solidFill>
                <a:latin typeface="+mj-lt"/>
              </a:rPr>
              <a:t> mreži (6)</a:t>
            </a:r>
            <a:endParaRPr lang="en-US" sz="3600" dirty="0">
              <a:solidFill>
                <a:srgbClr val="0097DC"/>
              </a:solidFill>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18233" t="3848" r="4616"/>
          <a:stretch/>
        </p:blipFill>
        <p:spPr>
          <a:xfrm>
            <a:off x="508958" y="1008556"/>
            <a:ext cx="6788989" cy="4848668"/>
          </a:xfrm>
          <a:prstGeom prst="rect">
            <a:avLst/>
          </a:prstGeom>
          <a:ln>
            <a:noFill/>
          </a:ln>
          <a:effectLst>
            <a:outerShdw blurRad="190500" algn="tl" rotWithShape="0">
              <a:srgbClr val="000000">
                <a:alpha val="70000"/>
              </a:srgbClr>
            </a:outerShdw>
          </a:effectLst>
        </p:spPr>
      </p:pic>
      <p:sp>
        <p:nvSpPr>
          <p:cNvPr id="19" name="Rectangle 18"/>
          <p:cNvSpPr/>
          <p:nvPr/>
        </p:nvSpPr>
        <p:spPr>
          <a:xfrm>
            <a:off x="439947" y="1061049"/>
            <a:ext cx="6917036" cy="4925683"/>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sp>
        <p:nvSpPr>
          <p:cNvPr id="23" name="Oval 22"/>
          <p:cNvSpPr/>
          <p:nvPr/>
        </p:nvSpPr>
        <p:spPr bwMode="auto">
          <a:xfrm>
            <a:off x="908666" y="5321049"/>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7</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 name="Group 13"/>
          <p:cNvGrpSpPr/>
          <p:nvPr/>
        </p:nvGrpSpPr>
        <p:grpSpPr>
          <a:xfrm rot="10800000">
            <a:off x="3254786" y="4912076"/>
            <a:ext cx="2779640" cy="1212679"/>
            <a:chOff x="4939412" y="798286"/>
            <a:chExt cx="1878059" cy="807973"/>
          </a:xfrm>
        </p:grpSpPr>
        <p:sp>
          <p:nvSpPr>
            <p:cNvPr id="16" name="Freeform 15"/>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ctr" defTabSz="685757" rtl="0" eaLnBrk="1" fontAlgn="auto" latinLnBrk="0" hangingPunct="1">
                <a:lnSpc>
                  <a:spcPct val="100000"/>
                </a:lnSpc>
                <a:spcBef>
                  <a:spcPts val="0"/>
                </a:spcBef>
                <a:spcAft>
                  <a:spcPts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ounded Rectangle 16"/>
            <p:cNvSpPr/>
            <p:nvPr/>
          </p:nvSpPr>
          <p:spPr bwMode="auto">
            <a:xfrm rot="10800000" flipH="1">
              <a:off x="4939412" y="798286"/>
              <a:ext cx="1840961" cy="80646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Privatnoj zatvorenoj mreži e-Škole: Virtualna zajednica praktičara možete pristupiti ukoliko odaberete ikonicu </a:t>
              </a:r>
              <a:r>
                <a:rPr kumimoji="0" lang="hr-HR"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rPr>
                <a:t>kotačić u desnom donjem kutu</a:t>
              </a:r>
            </a:p>
          </p:txBody>
        </p:sp>
      </p:grpSp>
      <p:grpSp>
        <p:nvGrpSpPr>
          <p:cNvPr id="10" name="Group 9"/>
          <p:cNvGrpSpPr/>
          <p:nvPr/>
        </p:nvGrpSpPr>
        <p:grpSpPr>
          <a:xfrm rot="10800000">
            <a:off x="6285956" y="2382712"/>
            <a:ext cx="2779640" cy="1212679"/>
            <a:chOff x="4939412" y="798286"/>
            <a:chExt cx="1878059" cy="807973"/>
          </a:xfrm>
        </p:grpSpPr>
        <p:sp>
          <p:nvSpPr>
            <p:cNvPr id="11" name="Freeform 10"/>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ctr" defTabSz="685757" rtl="0" eaLnBrk="1" fontAlgn="auto" latinLnBrk="0" hangingPunct="1">
                <a:lnSpc>
                  <a:spcPct val="100000"/>
                </a:lnSpc>
                <a:spcBef>
                  <a:spcPts val="0"/>
                </a:spcBef>
                <a:spcAft>
                  <a:spcPts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Rounded Rectangle 11"/>
            <p:cNvSpPr/>
            <p:nvPr/>
          </p:nvSpPr>
          <p:spPr bwMode="auto">
            <a:xfrm rot="10800000" flipH="1">
              <a:off x="4939412" y="798286"/>
              <a:ext cx="1840961" cy="80646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Nakon što ste pristupili </a:t>
              </a:r>
              <a:r>
                <a:rPr kumimoji="0" lang="hr-HR" sz="1200" b="0" i="0" u="none" strike="noStrike" kern="0" cap="none" spc="0" normalizeH="0" baseline="0" noProof="0" dirty="0" err="1">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Yammer</a:t>
              </a: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 mreži škole.hr., potrebno je pristupiti i privatnoj zatvorenoj mreži naziva </a:t>
              </a:r>
              <a:r>
                <a:rPr kumimoji="0" lang="hr-HR"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rPr>
                <a:t>e-Škole: Virtualna zajednica praktičara </a:t>
              </a:r>
              <a:endParaRPr kumimoji="0" lang="en-US"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endParaRPr>
            </a:p>
          </p:txBody>
        </p:sp>
      </p:grpSp>
      <p:sp>
        <p:nvSpPr>
          <p:cNvPr id="15" name="Rectangle 14"/>
          <p:cNvSpPr/>
          <p:nvPr/>
        </p:nvSpPr>
        <p:spPr>
          <a:xfrm>
            <a:off x="1530967" y="5641743"/>
            <a:ext cx="324296" cy="280235"/>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xmlns="" val="3149236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6000" r="-6000"/>
          </a:stretch>
        </a:blipFill>
        <a:effectLst/>
      </p:bgPr>
    </p:bg>
    <p:spTree>
      <p:nvGrpSpPr>
        <p:cNvPr id="1" name=""/>
        <p:cNvGrpSpPr/>
        <p:nvPr/>
      </p:nvGrpSpPr>
      <p:grpSpPr>
        <a:xfrm>
          <a:off x="0" y="0"/>
          <a:ext cx="0" cy="0"/>
          <a:chOff x="0" y="0"/>
          <a:chExt cx="0" cy="0"/>
        </a:xfrm>
      </p:grpSpPr>
      <p:sp>
        <p:nvSpPr>
          <p:cNvPr id="3" name="Naslov 2"/>
          <p:cNvSpPr>
            <a:spLocks noGrp="1"/>
          </p:cNvSpPr>
          <p:nvPr>
            <p:ph type="title"/>
          </p:nvPr>
        </p:nvSpPr>
        <p:spPr>
          <a:xfrm>
            <a:off x="1119515" y="1161706"/>
            <a:ext cx="8102861" cy="1051497"/>
          </a:xfrm>
        </p:spPr>
        <p:txBody>
          <a:bodyPr>
            <a:noAutofit/>
          </a:bodyPr>
          <a:lstStyle/>
          <a:p>
            <a:r>
              <a:rPr lang="hr-HR" dirty="0">
                <a:solidFill>
                  <a:srgbClr val="0097DC"/>
                </a:solidFill>
              </a:rPr>
              <a:t>Kako koristiti </a:t>
            </a:r>
            <a:r>
              <a:rPr lang="hr-HR" dirty="0" err="1">
                <a:solidFill>
                  <a:srgbClr val="0097DC"/>
                </a:solidFill>
              </a:rPr>
              <a:t>Yammer</a:t>
            </a:r>
            <a:r>
              <a:rPr lang="hr-HR" dirty="0">
                <a:solidFill>
                  <a:srgbClr val="0097DC"/>
                </a:solidFill>
              </a:rPr>
              <a:t> mrežu?</a:t>
            </a:r>
            <a:br>
              <a:rPr lang="hr-HR" dirty="0">
                <a:solidFill>
                  <a:srgbClr val="0097DC"/>
                </a:solidFill>
              </a:rPr>
            </a:br>
            <a:endParaRPr lang="en-US" dirty="0">
              <a:solidFill>
                <a:srgbClr val="0097DC"/>
              </a:solidFill>
            </a:endParaRPr>
          </a:p>
        </p:txBody>
      </p:sp>
    </p:spTree>
    <p:extLst>
      <p:ext uri="{BB962C8B-B14F-4D97-AF65-F5344CB8AC3E}">
        <p14:creationId xmlns:p14="http://schemas.microsoft.com/office/powerpoint/2010/main" xmlns="" val="2086047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101" y="475295"/>
            <a:ext cx="7805136" cy="1051497"/>
          </a:xfrm>
        </p:spPr>
        <p:txBody>
          <a:bodyPr>
            <a:normAutofit/>
          </a:bodyPr>
          <a:lstStyle/>
          <a:p>
            <a:r>
              <a:rPr lang="hr-HR" sz="3600" dirty="0">
                <a:solidFill>
                  <a:srgbClr val="0097DC"/>
                </a:solidFill>
                <a:latin typeface="+mj-lt"/>
              </a:rPr>
              <a:t>Popunjavanje osobnog profila</a:t>
            </a:r>
            <a:endParaRPr lang="en-US" sz="3600" dirty="0">
              <a:solidFill>
                <a:srgbClr val="0097DC"/>
              </a:solidFill>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t="375" r="23106"/>
          <a:stretch/>
        </p:blipFill>
        <p:spPr>
          <a:xfrm>
            <a:off x="492274" y="1338490"/>
            <a:ext cx="5643424" cy="4860000"/>
          </a:xfrm>
          <a:prstGeom prst="rect">
            <a:avLst/>
          </a:prstGeom>
          <a:ln>
            <a:noFill/>
          </a:ln>
          <a:effectLst>
            <a:outerShdw blurRad="190500" algn="tl" rotWithShape="0">
              <a:srgbClr val="000000">
                <a:alpha val="70000"/>
              </a:srgbClr>
            </a:outerShdw>
          </a:effectLst>
        </p:spPr>
      </p:pic>
      <p:sp>
        <p:nvSpPr>
          <p:cNvPr id="19" name="Rectangle 18"/>
          <p:cNvSpPr/>
          <p:nvPr/>
        </p:nvSpPr>
        <p:spPr>
          <a:xfrm>
            <a:off x="1942929" y="4394883"/>
            <a:ext cx="856983" cy="130959"/>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cxnSp>
        <p:nvCxnSpPr>
          <p:cNvPr id="13" name="Elbow Connector 12"/>
          <p:cNvCxnSpPr/>
          <p:nvPr/>
        </p:nvCxnSpPr>
        <p:spPr>
          <a:xfrm rot="5400000">
            <a:off x="1356284" y="5384919"/>
            <a:ext cx="1228830" cy="120619"/>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5240967" y="2502777"/>
            <a:ext cx="1072394" cy="530452"/>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1467793" y="4267991"/>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a:gradFill>
                  <a:gsLst>
                    <a:gs pos="0">
                      <a:srgbClr val="FFFFFF"/>
                    </a:gs>
                    <a:gs pos="100000">
                      <a:srgbClr val="FFFFFF"/>
                    </a:gs>
                  </a:gsLst>
                  <a:lin ang="5400000" scaled="0"/>
                </a:gradFill>
                <a:latin typeface="Segoe UI"/>
                <a:ea typeface="Segoe UI" pitchFamily="34" charset="0"/>
                <a:cs typeface="Segoe UI" pitchFamily="34" charset="0"/>
              </a:rPr>
              <a:t>1</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 name="Rectangle 20"/>
          <p:cNvSpPr/>
          <p:nvPr/>
        </p:nvSpPr>
        <p:spPr>
          <a:xfrm>
            <a:off x="2391719" y="1583392"/>
            <a:ext cx="816387" cy="204767"/>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
        <p:nvSpPr>
          <p:cNvPr id="23" name="Oval 22"/>
          <p:cNvSpPr/>
          <p:nvPr/>
        </p:nvSpPr>
        <p:spPr bwMode="auto">
          <a:xfrm>
            <a:off x="1910388" y="1554738"/>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a:gradFill>
                  <a:gsLst>
                    <a:gs pos="0">
                      <a:srgbClr val="FFFFFF"/>
                    </a:gs>
                    <a:gs pos="100000">
                      <a:srgbClr val="FFFFFF"/>
                    </a:gs>
                  </a:gsLst>
                  <a:lin ang="5400000" scaled="0"/>
                </a:gradFill>
                <a:latin typeface="Segoe UI"/>
                <a:ea typeface="Segoe UI" pitchFamily="34" charset="0"/>
                <a:cs typeface="Segoe UI" pitchFamily="34" charset="0"/>
              </a:rPr>
              <a:t>2</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4" name="Oval 23"/>
          <p:cNvSpPr/>
          <p:nvPr/>
        </p:nvSpPr>
        <p:spPr bwMode="auto">
          <a:xfrm>
            <a:off x="3228465" y="2423332"/>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a:gradFill>
                  <a:gsLst>
                    <a:gs pos="0">
                      <a:srgbClr val="FFFFFF"/>
                    </a:gs>
                    <a:gs pos="100000">
                      <a:srgbClr val="FFFFFF"/>
                    </a:gs>
                  </a:gsLst>
                  <a:lin ang="5400000" scaled="0"/>
                </a:gradFill>
                <a:latin typeface="Segoe UI"/>
                <a:ea typeface="Segoe UI" pitchFamily="34" charset="0"/>
                <a:cs typeface="Segoe UI" pitchFamily="34" charset="0"/>
              </a:rPr>
              <a:t>3</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 name="Rectangle 16"/>
          <p:cNvSpPr/>
          <p:nvPr/>
        </p:nvSpPr>
        <p:spPr>
          <a:xfrm>
            <a:off x="4347547" y="4966816"/>
            <a:ext cx="4682962" cy="650792"/>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kern="0" dirty="0">
                <a:solidFill>
                  <a:srgbClr val="FFFFFF"/>
                </a:solidFill>
                <a:latin typeface="Segoe UI"/>
                <a:ea typeface="Segoe UI" pitchFamily="34" charset="0"/>
                <a:cs typeface="Segoe UI" pitchFamily="34" charset="0"/>
              </a:rPr>
              <a:t>Za uređivanje </a:t>
            </a:r>
            <a:r>
              <a:rPr lang="hr-HR" sz="1200" kern="0" dirty="0" smtClean="0">
                <a:solidFill>
                  <a:srgbClr val="FFFFFF"/>
                </a:solidFill>
                <a:latin typeface="Segoe UI"/>
                <a:ea typeface="Segoe UI" pitchFamily="34" charset="0"/>
                <a:cs typeface="Segoe UI" pitchFamily="34" charset="0"/>
              </a:rPr>
              <a:t>postavki </a:t>
            </a:r>
            <a:r>
              <a:rPr lang="hr-HR" sz="1200" kern="0" dirty="0">
                <a:solidFill>
                  <a:srgbClr val="FFFFFF"/>
                </a:solidFill>
                <a:latin typeface="Segoe UI"/>
                <a:ea typeface="Segoe UI" pitchFamily="34" charset="0"/>
                <a:cs typeface="Segoe UI" pitchFamily="34" charset="0"/>
              </a:rPr>
              <a:t>na osobnom profilu potrebno je odabrati funkciju Settings </a:t>
            </a:r>
            <a:r>
              <a:rPr lang="hr-HR" sz="1200" kern="0" dirty="0">
                <a:solidFill>
                  <a:srgbClr val="FFFFFF"/>
                </a:solidFill>
                <a:latin typeface="Segoe UI"/>
                <a:ea typeface="Segoe UI" pitchFamily="34" charset="0"/>
                <a:cs typeface="Segoe UI" pitchFamily="34" charset="0"/>
                <a:sym typeface="Wingdings" panose="05000000000000000000" pitchFamily="2" charset="2"/>
              </a:rPr>
              <a:t> Edit profile Save </a:t>
            </a:r>
            <a:endParaRPr lang="en-US" sz="1200" kern="0" dirty="0">
              <a:solidFill>
                <a:srgbClr val="FFFFFF"/>
              </a:solidFill>
              <a:latin typeface="Segoe UI"/>
              <a:ea typeface="Segoe UI" pitchFamily="34" charset="0"/>
              <a:cs typeface="Segoe UI" pitchFamily="34" charset="0"/>
            </a:endParaRPr>
          </a:p>
        </p:txBody>
      </p:sp>
      <p:sp>
        <p:nvSpPr>
          <p:cNvPr id="22" name="Rectangle 21"/>
          <p:cNvSpPr/>
          <p:nvPr/>
        </p:nvSpPr>
        <p:spPr>
          <a:xfrm>
            <a:off x="3690385" y="2162139"/>
            <a:ext cx="2239360" cy="1734285"/>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grpSp>
        <p:nvGrpSpPr>
          <p:cNvPr id="14" name="Group 13"/>
          <p:cNvGrpSpPr/>
          <p:nvPr/>
        </p:nvGrpSpPr>
        <p:grpSpPr>
          <a:xfrm rot="10800000">
            <a:off x="6258454" y="2405323"/>
            <a:ext cx="2779640" cy="1212679"/>
            <a:chOff x="4939412" y="798286"/>
            <a:chExt cx="1878059" cy="807973"/>
          </a:xfrm>
        </p:grpSpPr>
        <p:sp>
          <p:nvSpPr>
            <p:cNvPr id="16" name="Freeform 15"/>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 name="Rounded Rectangle 16"/>
            <p:cNvSpPr/>
            <p:nvPr/>
          </p:nvSpPr>
          <p:spPr bwMode="auto">
            <a:xfrm rot="10800000" flipH="1">
              <a:off x="4939412" y="798286"/>
              <a:ext cx="1840961" cy="80646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99634" eaLnBrk="0" hangingPunct="0">
                <a:defRPr/>
              </a:pP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Popunite polja na korisničkom profilu.</a:t>
              </a:r>
            </a:p>
            <a:p>
              <a:pPr defTabSz="699634" eaLnBrk="0" hangingPunct="0">
                <a:defRPr/>
              </a:pPr>
              <a:r>
                <a:rPr lang="hr-HR" sz="1200" b="1" kern="0" dirty="0">
                  <a:solidFill>
                    <a:srgbClr val="FF4C00"/>
                  </a:solidFill>
                  <a:latin typeface="Segoe UI"/>
                  <a:ea typeface="Segoe UI" pitchFamily="34" charset="0"/>
                  <a:cs typeface="Segoe UI" pitchFamily="34" charset="0"/>
                </a:rPr>
                <a:t>Fotografija, naziv radnog mjesta i ime škole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su obavezna polja koja svaki član mreže treba ispuniti</a:t>
              </a:r>
              <a:endParaRPr lang="en-US" sz="1200" b="1" kern="0" dirty="0">
                <a:solidFill>
                  <a:srgbClr val="FF4C00"/>
                </a:solidFill>
                <a:latin typeface="Segoe UI"/>
                <a:ea typeface="Segoe UI" pitchFamily="34" charset="0"/>
                <a:cs typeface="Segoe UI" pitchFamily="34" charset="0"/>
              </a:endParaRPr>
            </a:p>
          </p:txBody>
        </p:sp>
      </p:grpSp>
    </p:spTree>
    <p:extLst>
      <p:ext uri="{BB962C8B-B14F-4D97-AF65-F5344CB8AC3E}">
        <p14:creationId xmlns:p14="http://schemas.microsoft.com/office/powerpoint/2010/main" xmlns="" val="2338466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12157" y="1231367"/>
            <a:ext cx="5266017" cy="4630007"/>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a:xfrm>
            <a:off x="710214" y="453261"/>
            <a:ext cx="7805136" cy="1051497"/>
          </a:xfrm>
        </p:spPr>
        <p:txBody>
          <a:bodyPr/>
          <a:lstStyle/>
          <a:p>
            <a:r>
              <a:rPr lang="hr-HR" sz="3601" dirty="0">
                <a:solidFill>
                  <a:srgbClr val="0097DC"/>
                </a:solidFill>
                <a:latin typeface="+mj-lt"/>
              </a:rPr>
              <a:t>Upravljanje e-mail obavijestima</a:t>
            </a:r>
            <a:endParaRPr lang="en-US" sz="3601" dirty="0">
              <a:solidFill>
                <a:srgbClr val="0097DC"/>
              </a:solidFill>
              <a:latin typeface="+mj-lt"/>
            </a:endParaRPr>
          </a:p>
        </p:txBody>
      </p:sp>
      <p:grpSp>
        <p:nvGrpSpPr>
          <p:cNvPr id="11" name="Group 10"/>
          <p:cNvGrpSpPr/>
          <p:nvPr/>
        </p:nvGrpSpPr>
        <p:grpSpPr>
          <a:xfrm>
            <a:off x="271519" y="3132631"/>
            <a:ext cx="3140638" cy="1568376"/>
            <a:chOff x="5267708" y="798286"/>
            <a:chExt cx="1554451" cy="812584"/>
          </a:xfrm>
        </p:grpSpPr>
        <p:sp>
          <p:nvSpPr>
            <p:cNvPr id="12" name="Freeform 11"/>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 name="Rounded Rectangle 12"/>
            <p:cNvSpPr/>
            <p:nvPr/>
          </p:nvSpPr>
          <p:spPr bwMode="auto">
            <a:xfrm flipH="1">
              <a:off x="5267708" y="798286"/>
              <a:ext cx="1554451" cy="812584"/>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99634" eaLnBrk="0" hangingPunct="0">
                <a:defRPr/>
              </a:pP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Odabirom </a:t>
              </a:r>
              <a:r>
                <a:rPr lang="hr-HR" sz="1200" b="1" kern="0" dirty="0">
                  <a:solidFill>
                    <a:srgbClr val="FF4C00"/>
                  </a:solidFill>
                  <a:latin typeface="Segoe UI"/>
                  <a:ea typeface="Segoe UI" pitchFamily="34" charset="0"/>
                  <a:cs typeface="Segoe UI" pitchFamily="34" charset="0"/>
                </a:rPr>
                <a:t>kvačice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ispred pojedine opcije vaše Yammer obavijesti dolazit će dodatno i na vašu e-mail adresu. </a:t>
              </a:r>
            </a:p>
            <a:p>
              <a:pPr defTabSz="699634" eaLnBrk="0" hangingPunct="0">
                <a:defRPr/>
              </a:pP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Ukoliko ih želite isključiti potrebno je ukloniti kvačicu ispred navedenih polja</a:t>
              </a:r>
              <a:endParaRPr lang="en-US" sz="1200" kern="0" dirty="0">
                <a:gradFill>
                  <a:gsLst>
                    <a:gs pos="13889">
                      <a:srgbClr val="505050"/>
                    </a:gs>
                    <a:gs pos="28704">
                      <a:srgbClr val="505050"/>
                    </a:gs>
                  </a:gsLst>
                  <a:lin ang="5400000" scaled="0"/>
                </a:gradFill>
                <a:latin typeface="Segoe UI"/>
                <a:ea typeface="Segoe UI" pitchFamily="34" charset="0"/>
                <a:cs typeface="Segoe UI" pitchFamily="34" charset="0"/>
              </a:endParaRPr>
            </a:p>
          </p:txBody>
        </p:sp>
      </p:grpSp>
      <p:sp>
        <p:nvSpPr>
          <p:cNvPr id="14" name="Oval 13"/>
          <p:cNvSpPr/>
          <p:nvPr/>
        </p:nvSpPr>
        <p:spPr bwMode="auto">
          <a:xfrm>
            <a:off x="4302248" y="5496475"/>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a:gradFill>
                  <a:gsLst>
                    <a:gs pos="0">
                      <a:srgbClr val="FFFFFF"/>
                    </a:gs>
                    <a:gs pos="100000">
                      <a:srgbClr val="FFFFFF"/>
                    </a:gs>
                  </a:gsLst>
                  <a:lin ang="5400000" scaled="0"/>
                </a:gradFill>
                <a:latin typeface="Segoe UI"/>
                <a:ea typeface="Segoe UI" pitchFamily="34" charset="0"/>
                <a:cs typeface="Segoe UI" pitchFamily="34" charset="0"/>
              </a:rPr>
              <a:t>1</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Rectangle 14"/>
          <p:cNvSpPr/>
          <p:nvPr/>
        </p:nvSpPr>
        <p:spPr>
          <a:xfrm>
            <a:off x="4741813" y="4270074"/>
            <a:ext cx="1217055" cy="172529"/>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
        <p:nvSpPr>
          <p:cNvPr id="16" name="Rectangle 16"/>
          <p:cNvSpPr/>
          <p:nvPr/>
        </p:nvSpPr>
        <p:spPr>
          <a:xfrm>
            <a:off x="271519" y="1809604"/>
            <a:ext cx="3014923" cy="765023"/>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kern="0" dirty="0">
                <a:solidFill>
                  <a:srgbClr val="FFFFFF"/>
                </a:solidFill>
                <a:latin typeface="Segoe UI"/>
                <a:ea typeface="Segoe UI" pitchFamily="34" charset="0"/>
                <a:cs typeface="Segoe UI" pitchFamily="34" charset="0"/>
              </a:rPr>
              <a:t>Za uređivanje </a:t>
            </a:r>
            <a:r>
              <a:rPr lang="hr-HR" sz="1200" kern="0" dirty="0" smtClean="0">
                <a:solidFill>
                  <a:srgbClr val="FFFFFF"/>
                </a:solidFill>
                <a:latin typeface="Segoe UI"/>
                <a:ea typeface="Segoe UI" pitchFamily="34" charset="0"/>
                <a:cs typeface="Segoe UI" pitchFamily="34" charset="0"/>
              </a:rPr>
              <a:t>postavki </a:t>
            </a:r>
            <a:r>
              <a:rPr lang="hr-HR" sz="1200" kern="0" dirty="0">
                <a:solidFill>
                  <a:srgbClr val="FFFFFF"/>
                </a:solidFill>
                <a:latin typeface="Segoe UI"/>
                <a:ea typeface="Segoe UI" pitchFamily="34" charset="0"/>
                <a:cs typeface="Segoe UI" pitchFamily="34" charset="0"/>
              </a:rPr>
              <a:t>na osobnom profilu potrebno je odabrati funkciju Settings </a:t>
            </a:r>
            <a:r>
              <a:rPr lang="hr-HR" sz="1200" kern="0" dirty="0">
                <a:solidFill>
                  <a:srgbClr val="FFFFFF"/>
                </a:solidFill>
                <a:latin typeface="Segoe UI"/>
                <a:ea typeface="Segoe UI" pitchFamily="34" charset="0"/>
                <a:cs typeface="Segoe UI" pitchFamily="34" charset="0"/>
                <a:sym typeface="Wingdings" panose="05000000000000000000" pitchFamily="2" charset="2"/>
              </a:rPr>
              <a:t> </a:t>
            </a:r>
            <a:r>
              <a:rPr lang="hr-HR" sz="1200" kern="0" dirty="0" err="1">
                <a:solidFill>
                  <a:srgbClr val="FFFFFF"/>
                </a:solidFill>
                <a:latin typeface="Segoe UI"/>
                <a:ea typeface="Segoe UI" pitchFamily="34" charset="0"/>
                <a:cs typeface="Segoe UI" pitchFamily="34" charset="0"/>
                <a:sym typeface="Wingdings" panose="05000000000000000000" pitchFamily="2" charset="2"/>
              </a:rPr>
              <a:t>Edit</a:t>
            </a:r>
            <a:r>
              <a:rPr lang="hr-HR" sz="1200" kern="0" dirty="0">
                <a:solidFill>
                  <a:srgbClr val="FFFFFF"/>
                </a:solidFill>
                <a:latin typeface="Segoe UI"/>
                <a:ea typeface="Segoe UI" pitchFamily="34" charset="0"/>
                <a:cs typeface="Segoe UI" pitchFamily="34" charset="0"/>
                <a:sym typeface="Wingdings" panose="05000000000000000000" pitchFamily="2" charset="2"/>
              </a:rPr>
              <a:t> profile  Save </a:t>
            </a:r>
            <a:endParaRPr lang="en-US" sz="1200" kern="0" dirty="0">
              <a:solidFill>
                <a:srgbClr val="FFFFFF"/>
              </a:solidFill>
              <a:latin typeface="Segoe UI"/>
              <a:ea typeface="Segoe UI" pitchFamily="34" charset="0"/>
              <a:cs typeface="Segoe UI" pitchFamily="34" charset="0"/>
            </a:endParaRPr>
          </a:p>
        </p:txBody>
      </p:sp>
      <p:sp>
        <p:nvSpPr>
          <p:cNvPr id="17" name="Oval 16"/>
          <p:cNvSpPr/>
          <p:nvPr/>
        </p:nvSpPr>
        <p:spPr bwMode="auto">
          <a:xfrm>
            <a:off x="4494618" y="1617233"/>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a:gradFill>
                  <a:gsLst>
                    <a:gs pos="0">
                      <a:srgbClr val="FFFFFF"/>
                    </a:gs>
                    <a:gs pos="100000">
                      <a:srgbClr val="FFFFFF"/>
                    </a:gs>
                  </a:gsLst>
                  <a:lin ang="5400000" scaled="0"/>
                </a:gradFill>
                <a:latin typeface="Segoe UI"/>
                <a:ea typeface="Segoe UI" pitchFamily="34" charset="0"/>
                <a:cs typeface="Segoe UI" pitchFamily="34" charset="0"/>
              </a:rPr>
              <a:t>2</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 name="Rectangle 17"/>
          <p:cNvSpPr/>
          <p:nvPr/>
        </p:nvSpPr>
        <p:spPr>
          <a:xfrm>
            <a:off x="5037827" y="1664668"/>
            <a:ext cx="1293962" cy="164451"/>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
        <p:nvSpPr>
          <p:cNvPr id="20" name="Oval 19"/>
          <p:cNvSpPr/>
          <p:nvPr/>
        </p:nvSpPr>
        <p:spPr bwMode="auto">
          <a:xfrm>
            <a:off x="8180297" y="1755619"/>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a:gradFill>
                  <a:gsLst>
                    <a:gs pos="0">
                      <a:srgbClr val="FFFFFF"/>
                    </a:gs>
                    <a:gs pos="100000">
                      <a:srgbClr val="FFFFFF"/>
                    </a:gs>
                  </a:gsLst>
                  <a:lin ang="5400000" scaled="0"/>
                </a:gradFill>
                <a:latin typeface="Segoe UI"/>
                <a:ea typeface="Segoe UI" pitchFamily="34" charset="0"/>
                <a:cs typeface="Segoe UI" pitchFamily="34" charset="0"/>
              </a:rPr>
              <a:t>3</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 name="Rectangle 18"/>
          <p:cNvSpPr/>
          <p:nvPr/>
        </p:nvSpPr>
        <p:spPr>
          <a:xfrm>
            <a:off x="6447037" y="2140360"/>
            <a:ext cx="1683572" cy="3740856"/>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
        <p:nvSpPr>
          <p:cNvPr id="21" name="Rectangle 20"/>
          <p:cNvSpPr/>
          <p:nvPr/>
        </p:nvSpPr>
        <p:spPr>
          <a:xfrm>
            <a:off x="4767880" y="5702060"/>
            <a:ext cx="225122" cy="159314"/>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cxnSp>
        <p:nvCxnSpPr>
          <p:cNvPr id="22" name="Elbow Connector 21"/>
          <p:cNvCxnSpPr/>
          <p:nvPr/>
        </p:nvCxnSpPr>
        <p:spPr>
          <a:xfrm flipV="1">
            <a:off x="3712407" y="2518673"/>
            <a:ext cx="2734630" cy="1423029"/>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652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3107" t="399" r="6238" b="18765"/>
          <a:stretch/>
        </p:blipFill>
        <p:spPr>
          <a:xfrm>
            <a:off x="189829" y="1573536"/>
            <a:ext cx="7970102" cy="4138512"/>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a:xfrm>
            <a:off x="441881" y="639192"/>
            <a:ext cx="7805136" cy="1051497"/>
          </a:xfrm>
        </p:spPr>
        <p:txBody>
          <a:bodyPr>
            <a:normAutofit/>
          </a:bodyPr>
          <a:lstStyle/>
          <a:p>
            <a:r>
              <a:rPr lang="hr-HR" sz="3601" dirty="0" smtClean="0">
                <a:solidFill>
                  <a:srgbClr val="0097DC"/>
                </a:solidFill>
                <a:latin typeface="+mj-lt"/>
              </a:rPr>
              <a:t>Pridruživanje grupama</a:t>
            </a:r>
            <a:endParaRPr lang="en-US" sz="3601" dirty="0">
              <a:solidFill>
                <a:srgbClr val="0097DC"/>
              </a:solidFill>
              <a:latin typeface="+mj-lt"/>
            </a:endParaRPr>
          </a:p>
        </p:txBody>
      </p:sp>
      <p:sp>
        <p:nvSpPr>
          <p:cNvPr id="25" name="Rectangle 24"/>
          <p:cNvSpPr/>
          <p:nvPr/>
        </p:nvSpPr>
        <p:spPr bwMode="auto">
          <a:xfrm>
            <a:off x="2398042" y="4514783"/>
            <a:ext cx="2901690" cy="5735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l" defTabSz="685757"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rPr>
              <a:t>Culture</a:t>
            </a:r>
          </a:p>
        </p:txBody>
      </p:sp>
      <p:sp>
        <p:nvSpPr>
          <p:cNvPr id="5" name="Rectangle 14"/>
          <p:cNvSpPr/>
          <p:nvPr/>
        </p:nvSpPr>
        <p:spPr>
          <a:xfrm>
            <a:off x="472785" y="5162874"/>
            <a:ext cx="3072904" cy="717872"/>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99540" rtl="0" eaLnBrk="1" fontAlgn="base" latinLnBrk="0" hangingPunct="1">
              <a:lnSpc>
                <a:spcPct val="90000"/>
              </a:lnSpc>
              <a:spcBef>
                <a:spcPct val="0"/>
              </a:spcBef>
              <a:spcAft>
                <a:spcPts val="900"/>
              </a:spcAft>
              <a:buClrTx/>
              <a:buSzTx/>
              <a:buFontTx/>
              <a:buNone/>
              <a:tabLst/>
              <a:defRPr/>
            </a:pPr>
            <a:r>
              <a:rPr kumimoji="0" lang="hr-HR" sz="1350" b="1" i="0" u="none" strike="noStrike" kern="1200" cap="none" spc="0" normalizeH="0" baseline="0" noProof="0" dirty="0" err="1">
                <a:ln>
                  <a:noFill/>
                </a:ln>
                <a:solidFill>
                  <a:srgbClr val="FFFFFF"/>
                </a:solidFill>
                <a:effectLst/>
                <a:uLnTx/>
                <a:uFillTx/>
                <a:latin typeface="Segoe UI "/>
                <a:ea typeface="+mn-ea"/>
                <a:cs typeface="Segoe UI" panose="020B0502040204020203" pitchFamily="34" charset="0"/>
              </a:rPr>
              <a:t>Suggested</a:t>
            </a:r>
            <a:r>
              <a:rPr kumimoji="0" lang="hr-HR" sz="1350" b="1"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 </a:t>
            </a:r>
            <a:r>
              <a:rPr kumimoji="0" lang="hr-HR" sz="1350" b="1" i="0" u="none" strike="noStrike" kern="1200" cap="none" spc="0" normalizeH="0" baseline="0" noProof="0" dirty="0" err="1">
                <a:ln>
                  <a:noFill/>
                </a:ln>
                <a:solidFill>
                  <a:srgbClr val="FFFFFF"/>
                </a:solidFill>
                <a:effectLst/>
                <a:uLnTx/>
                <a:uFillTx/>
                <a:latin typeface="Segoe UI "/>
                <a:ea typeface="+mn-ea"/>
                <a:cs typeface="Segoe UI" panose="020B0502040204020203" pitchFamily="34" charset="0"/>
              </a:rPr>
              <a:t>Groups</a:t>
            </a:r>
            <a:endParaRPr kumimoji="0" lang="hr-HR" sz="1350" b="1"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endParaRPr>
          </a:p>
          <a:p>
            <a:pPr marL="0" marR="0" lvl="0" indent="0" algn="l" defTabSz="699540" rtl="0" eaLnBrk="1" fontAlgn="base" latinLnBrk="0" hangingPunct="1">
              <a:lnSpc>
                <a:spcPct val="90000"/>
              </a:lnSpc>
              <a:spcBef>
                <a:spcPct val="0"/>
              </a:spcBef>
              <a:spcAft>
                <a:spcPts val="900"/>
              </a:spcAft>
              <a:buClrTx/>
              <a:buSzTx/>
              <a:buFontTx/>
              <a:buNone/>
              <a:tabLst/>
              <a:defRPr/>
            </a:pPr>
            <a:r>
              <a:rPr kumimoji="0" lang="hr-HR" sz="13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rPr>
              <a:t>Prijedlog grupa </a:t>
            </a:r>
            <a:r>
              <a:rPr lang="hr-HR" sz="1300" dirty="0" smtClean="0">
                <a:solidFill>
                  <a:srgbClr val="FFFFFF"/>
                </a:solidFill>
                <a:latin typeface="Segoe UI "/>
                <a:cs typeface="Segoe UI" panose="020B0502040204020203" pitchFamily="34" charset="0"/>
                <a:sym typeface="Wingdings" panose="05000000000000000000" pitchFamily="2" charset="2"/>
              </a:rPr>
              <a:t>u koje se možete učlaniti</a:t>
            </a:r>
            <a:endParaRPr kumimoji="0" lang="en-US" sz="13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endParaRPr>
          </a:p>
        </p:txBody>
      </p:sp>
      <p:sp>
        <p:nvSpPr>
          <p:cNvPr id="6" name="Rectangle 10"/>
          <p:cNvSpPr/>
          <p:nvPr/>
        </p:nvSpPr>
        <p:spPr>
          <a:xfrm>
            <a:off x="3734069" y="5141610"/>
            <a:ext cx="3534521" cy="714000"/>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99540" rtl="0" eaLnBrk="1" fontAlgn="base" latinLnBrk="0" hangingPunct="1">
              <a:lnSpc>
                <a:spcPct val="90000"/>
              </a:lnSpc>
              <a:spcBef>
                <a:spcPct val="0"/>
              </a:spcBef>
              <a:spcAft>
                <a:spcPts val="900"/>
              </a:spcAft>
              <a:buClrTx/>
              <a:buSzTx/>
              <a:buFontTx/>
              <a:buNone/>
              <a:tabLst/>
              <a:defRPr/>
            </a:pPr>
            <a:r>
              <a:rPr kumimoji="0" lang="hr-HR" sz="1350" b="1"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My </a:t>
            </a:r>
            <a:r>
              <a:rPr kumimoji="0" lang="hr-HR" sz="1350" b="1" i="0" u="none" strike="noStrike" kern="1200" cap="none" spc="0" normalizeH="0" baseline="0" noProof="0" dirty="0" err="1">
                <a:ln>
                  <a:noFill/>
                </a:ln>
                <a:solidFill>
                  <a:srgbClr val="FFFFFF"/>
                </a:solidFill>
                <a:effectLst/>
                <a:uLnTx/>
                <a:uFillTx/>
                <a:latin typeface="Segoe UI "/>
                <a:ea typeface="+mn-ea"/>
                <a:cs typeface="Segoe UI" panose="020B0502040204020203" pitchFamily="34" charset="0"/>
              </a:rPr>
              <a:t>Groups</a:t>
            </a:r>
            <a:endParaRPr kumimoji="0" lang="hr-HR" sz="1350" b="1"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endParaRPr>
          </a:p>
          <a:p>
            <a:pPr marL="0" marR="0" lvl="0" indent="0" algn="l" defTabSz="699540" rtl="0" eaLnBrk="1" fontAlgn="base" latinLnBrk="0" hangingPunct="1">
              <a:lnSpc>
                <a:spcPct val="90000"/>
              </a:lnSpc>
              <a:spcBef>
                <a:spcPct val="0"/>
              </a:spcBef>
              <a:spcAft>
                <a:spcPts val="900"/>
              </a:spcAft>
              <a:buClrTx/>
              <a:buSzTx/>
              <a:buFontTx/>
              <a:buNone/>
              <a:tabLst/>
              <a:defRPr/>
            </a:pPr>
            <a:r>
              <a:rPr kumimoji="0" lang="hr-HR" sz="1300" b="0" i="0" u="none" strike="noStrike" kern="1200" cap="none" spc="0" normalizeH="0" baseline="0" noProof="0" dirty="0" smtClean="0">
                <a:ln>
                  <a:noFill/>
                </a:ln>
                <a:solidFill>
                  <a:srgbClr val="FFFFFF"/>
                </a:solidFill>
                <a:effectLst/>
                <a:uLnTx/>
                <a:uFillTx/>
                <a:latin typeface="Segoe UI "/>
                <a:ea typeface="+mn-ea"/>
                <a:cs typeface="Segoe UI" panose="020B0502040204020203" pitchFamily="34" charset="0"/>
              </a:rPr>
              <a:t>„Moje grupe” - grupe </a:t>
            </a:r>
            <a:r>
              <a:rPr kumimoji="0" lang="hr-HR" sz="13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u koje ste se </a:t>
            </a:r>
            <a:r>
              <a:rPr kumimoji="0" lang="hr-HR" sz="1300" b="0" i="0" u="none" strike="noStrike" kern="1200" cap="none" spc="0" normalizeH="0" baseline="0" noProof="0" dirty="0" smtClean="0">
                <a:ln>
                  <a:noFill/>
                </a:ln>
                <a:solidFill>
                  <a:srgbClr val="FFFFFF"/>
                </a:solidFill>
                <a:effectLst/>
                <a:uLnTx/>
                <a:uFillTx/>
                <a:latin typeface="Segoe UI "/>
                <a:ea typeface="+mn-ea"/>
                <a:cs typeface="Segoe UI" panose="020B0502040204020203" pitchFamily="34" charset="0"/>
              </a:rPr>
              <a:t>već učlanili</a:t>
            </a:r>
            <a:endParaRPr kumimoji="0" lang="en-US" sz="13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endParaRPr>
          </a:p>
        </p:txBody>
      </p:sp>
      <p:sp>
        <p:nvSpPr>
          <p:cNvPr id="7" name="Rectangle 14"/>
          <p:cNvSpPr/>
          <p:nvPr/>
        </p:nvSpPr>
        <p:spPr>
          <a:xfrm>
            <a:off x="6710682" y="2812356"/>
            <a:ext cx="2373446" cy="736225"/>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99540" rtl="0" eaLnBrk="1" fontAlgn="base" latinLnBrk="0" hangingPunct="1">
              <a:lnSpc>
                <a:spcPct val="90000"/>
              </a:lnSpc>
              <a:spcBef>
                <a:spcPct val="0"/>
              </a:spcBef>
              <a:spcAft>
                <a:spcPts val="900"/>
              </a:spcAft>
              <a:buClrTx/>
              <a:buSzTx/>
              <a:buFontTx/>
              <a:buNone/>
              <a:tabLst/>
              <a:defRPr/>
            </a:pPr>
            <a:r>
              <a:rPr kumimoji="0" lang="hr-HR" sz="1350" b="1"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All </a:t>
            </a:r>
            <a:r>
              <a:rPr kumimoji="0" lang="hr-HR" sz="1350" b="1" i="0" u="none" strike="noStrike" kern="1200" cap="none" spc="0" normalizeH="0" baseline="0" noProof="0" dirty="0" err="1">
                <a:ln>
                  <a:noFill/>
                </a:ln>
                <a:solidFill>
                  <a:srgbClr val="FFFFFF"/>
                </a:solidFill>
                <a:effectLst/>
                <a:uLnTx/>
                <a:uFillTx/>
                <a:latin typeface="Segoe UI "/>
                <a:ea typeface="+mn-ea"/>
                <a:cs typeface="Segoe UI" panose="020B0502040204020203" pitchFamily="34" charset="0"/>
              </a:rPr>
              <a:t>Groups</a:t>
            </a:r>
            <a:endParaRPr kumimoji="0" lang="hr-HR" sz="1350" b="1"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endParaRPr>
          </a:p>
          <a:p>
            <a:pPr marL="0" marR="0" lvl="0" indent="0" algn="l" defTabSz="699540" rtl="0" eaLnBrk="1" fontAlgn="base" latinLnBrk="0" hangingPunct="1">
              <a:lnSpc>
                <a:spcPct val="90000"/>
              </a:lnSpc>
              <a:spcBef>
                <a:spcPct val="0"/>
              </a:spcBef>
              <a:spcAft>
                <a:spcPts val="900"/>
              </a:spcAft>
              <a:buClrTx/>
              <a:buSzTx/>
              <a:buFontTx/>
              <a:buNone/>
              <a:tabLst/>
              <a:defRPr/>
            </a:pPr>
            <a:r>
              <a:rPr kumimoji="0" lang="hr-HR" sz="13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rPr>
              <a:t>Zbirni pregled postojećih grupa na mreži</a:t>
            </a:r>
            <a:endParaRPr kumimoji="0" lang="en-US" sz="13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endParaRPr>
          </a:p>
        </p:txBody>
      </p:sp>
      <p:cxnSp>
        <p:nvCxnSpPr>
          <p:cNvPr id="8" name="Elbow Connector 13"/>
          <p:cNvCxnSpPr/>
          <p:nvPr/>
        </p:nvCxnSpPr>
        <p:spPr>
          <a:xfrm rot="5400000" flipH="1" flipV="1">
            <a:off x="986454" y="3869932"/>
            <a:ext cx="2042170" cy="440186"/>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13"/>
          <p:cNvCxnSpPr/>
          <p:nvPr/>
        </p:nvCxnSpPr>
        <p:spPr>
          <a:xfrm rot="16200000" flipV="1">
            <a:off x="2526972" y="3773082"/>
            <a:ext cx="1888799" cy="622283"/>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Elbow Connector 13"/>
          <p:cNvCxnSpPr/>
          <p:nvPr/>
        </p:nvCxnSpPr>
        <p:spPr>
          <a:xfrm rot="10800000">
            <a:off x="4218423" y="2843104"/>
            <a:ext cx="2523091" cy="370730"/>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09361" y="2808287"/>
            <a:ext cx="1577778" cy="208890"/>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sp>
        <p:nvSpPr>
          <p:cNvPr id="13" name="Oval 12"/>
          <p:cNvSpPr/>
          <p:nvPr/>
        </p:nvSpPr>
        <p:spPr bwMode="auto">
          <a:xfrm>
            <a:off x="88044" y="2423545"/>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Oval 13"/>
          <p:cNvSpPr/>
          <p:nvPr/>
        </p:nvSpPr>
        <p:spPr bwMode="auto">
          <a:xfrm>
            <a:off x="2838398" y="2147117"/>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ectangle 16"/>
          <p:cNvSpPr/>
          <p:nvPr/>
        </p:nvSpPr>
        <p:spPr>
          <a:xfrm>
            <a:off x="3545689" y="2744762"/>
            <a:ext cx="631039" cy="296719"/>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xmlns="" val="234877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6537" t="7689"/>
          <a:stretch/>
        </p:blipFill>
        <p:spPr>
          <a:xfrm>
            <a:off x="305412" y="1451421"/>
            <a:ext cx="7584553" cy="4582127"/>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a:xfrm>
            <a:off x="710214" y="499696"/>
            <a:ext cx="7805136" cy="1051497"/>
          </a:xfrm>
        </p:spPr>
        <p:txBody>
          <a:bodyPr>
            <a:noAutofit/>
          </a:bodyPr>
          <a:lstStyle/>
          <a:p>
            <a:r>
              <a:rPr lang="hr-HR" sz="3601" dirty="0">
                <a:solidFill>
                  <a:srgbClr val="0097DC"/>
                </a:solidFill>
                <a:latin typeface="+mj-lt"/>
              </a:rPr>
              <a:t>Kreiranje nove Yammer grupe (1) </a:t>
            </a:r>
            <a:endParaRPr lang="en-US" sz="3601" dirty="0">
              <a:solidFill>
                <a:srgbClr val="0097DC"/>
              </a:solidFill>
              <a:latin typeface="+mj-lt"/>
            </a:endParaRPr>
          </a:p>
        </p:txBody>
      </p:sp>
      <p:sp>
        <p:nvSpPr>
          <p:cNvPr id="5" name="Slide Number Placeholder 5"/>
          <p:cNvSpPr>
            <a:spLocks noGrp="1"/>
          </p:cNvSpPr>
          <p:nvPr>
            <p:ph type="sldNum" sz="quarter" idx="4294967295"/>
          </p:nvPr>
        </p:nvSpPr>
        <p:spPr>
          <a:xfrm>
            <a:off x="0" y="5597525"/>
            <a:ext cx="471488" cy="400050"/>
          </a:xfrm>
          <a:prstGeom prst="rect">
            <a:avLst/>
          </a:prstGeom>
        </p:spPr>
        <p:txBody>
          <a:bodyPr anchor="ctr"/>
          <a:lstStyle>
            <a:lvl1pPr>
              <a:defRPr sz="1050" b="1">
                <a:solidFill>
                  <a:srgbClr val="0983AD"/>
                </a:solidFill>
                <a:latin typeface="Helvetica"/>
                <a:cs typeface="Helvetica"/>
              </a:defRPr>
            </a:lvl1pPr>
          </a:lstStyle>
          <a:p>
            <a:pPr marL="0" marR="0" lvl="0" indent="0" algn="r" defTabSz="684792" rtl="0" eaLnBrk="1" fontAlgn="base" latinLnBrk="0" hangingPunct="1">
              <a:lnSpc>
                <a:spcPct val="100000"/>
              </a:lnSpc>
              <a:spcBef>
                <a:spcPct val="0"/>
              </a:spcBef>
              <a:spcAft>
                <a:spcPct val="0"/>
              </a:spcAft>
              <a:buClrTx/>
              <a:buSzTx/>
              <a:buFontTx/>
              <a:buNone/>
              <a:tabLst/>
              <a:defRPr/>
            </a:pPr>
            <a:fld id="{A33765F2-1C82-864E-97D6-0CCE9ECAF3E9}" type="slidenum">
              <a:rPr kumimoji="0" lang="en-US" sz="900" b="1" i="0" u="none" strike="noStrike" kern="1200" cap="none" spc="0" normalizeH="0" baseline="0" noProof="0">
                <a:ln>
                  <a:noFill/>
                </a:ln>
                <a:solidFill>
                  <a:srgbClr val="7F7F7F"/>
                </a:solidFill>
                <a:effectLst/>
                <a:uLnTx/>
                <a:uFillTx/>
                <a:latin typeface="Helvetica"/>
                <a:ea typeface="+mn-ea"/>
                <a:cs typeface="Helvetica"/>
              </a:rPr>
              <a:pPr marL="0" marR="0" lvl="0" indent="0" algn="r" defTabSz="684792" rtl="0" eaLnBrk="1" fontAlgn="base" latinLnBrk="0" hangingPunct="1">
                <a:lnSpc>
                  <a:spcPct val="100000"/>
                </a:lnSpc>
                <a:spcBef>
                  <a:spcPct val="0"/>
                </a:spcBef>
                <a:spcAft>
                  <a:spcPct val="0"/>
                </a:spcAft>
                <a:buClrTx/>
                <a:buSzTx/>
                <a:buFontTx/>
                <a:buNone/>
                <a:tabLst/>
                <a:defRPr/>
              </a:pPr>
              <a:t>16</a:t>
            </a:fld>
            <a:endParaRPr kumimoji="0" lang="en-US" sz="1050" b="1" i="0" u="none" strike="noStrike" kern="1200" cap="none" spc="0" normalizeH="0" baseline="0" noProof="0" dirty="0">
              <a:ln>
                <a:noFill/>
              </a:ln>
              <a:solidFill>
                <a:srgbClr val="7F7F7F"/>
              </a:solidFill>
              <a:effectLst/>
              <a:uLnTx/>
              <a:uFillTx/>
              <a:latin typeface="Helvetica"/>
              <a:ea typeface="+mn-ea"/>
              <a:cs typeface="Helvetica"/>
            </a:endParaRPr>
          </a:p>
        </p:txBody>
      </p:sp>
      <p:sp>
        <p:nvSpPr>
          <p:cNvPr id="25" name="Rectangle 24"/>
          <p:cNvSpPr/>
          <p:nvPr/>
        </p:nvSpPr>
        <p:spPr bwMode="auto">
          <a:xfrm>
            <a:off x="2868896" y="4514783"/>
            <a:ext cx="2901690" cy="5735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marL="0" marR="0" lvl="0" indent="0" algn="l" defTabSz="685757"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38"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rPr>
              <a:t>Culture</a:t>
            </a:r>
          </a:p>
        </p:txBody>
      </p:sp>
      <p:cxnSp>
        <p:nvCxnSpPr>
          <p:cNvPr id="16" name="Elbow Connector 15"/>
          <p:cNvCxnSpPr/>
          <p:nvPr/>
        </p:nvCxnSpPr>
        <p:spPr>
          <a:xfrm flipV="1">
            <a:off x="1373156" y="3988526"/>
            <a:ext cx="4322250" cy="1427837"/>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Rectangle 14"/>
          <p:cNvSpPr/>
          <p:nvPr/>
        </p:nvSpPr>
        <p:spPr>
          <a:xfrm>
            <a:off x="5828386" y="3429866"/>
            <a:ext cx="3138335" cy="686708"/>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4792" rtl="0" eaLnBrk="1" fontAlgn="base" latinLnBrk="0" hangingPunct="1">
              <a:lnSpc>
                <a:spcPct val="100000"/>
              </a:lnSpc>
              <a:spcBef>
                <a:spcPct val="0"/>
              </a:spcBef>
              <a:spcAft>
                <a:spcPct val="0"/>
              </a:spcAft>
              <a:buClrTx/>
              <a:buSzTx/>
              <a:buFontTx/>
              <a:buNone/>
              <a:tabLst/>
              <a:defRPr/>
            </a:pPr>
            <a:r>
              <a:rPr kumimoji="0" lang="hr-HR" sz="13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Kako biste kreirali novu Yammer grupu potrebno je odabrati opciju</a:t>
            </a:r>
            <a:r>
              <a:rPr kumimoji="0" lang="hr-HR" sz="13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sym typeface="Wingdings" panose="05000000000000000000" pitchFamily="2" charset="2"/>
              </a:rPr>
              <a:t></a:t>
            </a:r>
            <a:r>
              <a:rPr kumimoji="0" lang="hr-HR" sz="13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 </a:t>
            </a:r>
            <a:r>
              <a:rPr kumimoji="0" lang="hr-HR" sz="1300" b="0" i="1" u="none" strike="noStrike" kern="0" cap="none" spc="0" normalizeH="0" baseline="0" noProof="0" dirty="0" err="1">
                <a:ln>
                  <a:noFill/>
                </a:ln>
                <a:solidFill>
                  <a:srgbClr val="FFFFFF"/>
                </a:solidFill>
                <a:effectLst/>
                <a:uLnTx/>
                <a:uFillTx/>
                <a:latin typeface="Segoe UI"/>
                <a:ea typeface="Segoe UI" pitchFamily="34" charset="0"/>
                <a:cs typeface="Segoe UI" pitchFamily="34" charset="0"/>
              </a:rPr>
              <a:t>Create</a:t>
            </a:r>
            <a:r>
              <a:rPr kumimoji="0" lang="hr-HR" sz="1300" b="0" i="1"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 a </a:t>
            </a:r>
            <a:r>
              <a:rPr kumimoji="0" lang="hr-HR" sz="1300" b="0" i="1" u="none" strike="noStrike" kern="0" cap="none" spc="0" normalizeH="0" baseline="0" noProof="0" dirty="0" err="1">
                <a:ln>
                  <a:noFill/>
                </a:ln>
                <a:solidFill>
                  <a:srgbClr val="FFFFFF"/>
                </a:solidFill>
                <a:effectLst/>
                <a:uLnTx/>
                <a:uFillTx/>
                <a:latin typeface="Segoe UI"/>
                <a:ea typeface="Segoe UI" pitchFamily="34" charset="0"/>
                <a:cs typeface="Segoe UI" pitchFamily="34" charset="0"/>
              </a:rPr>
              <a:t>new</a:t>
            </a:r>
            <a:r>
              <a:rPr kumimoji="0" lang="hr-HR" sz="1300" b="0" i="1"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 </a:t>
            </a:r>
            <a:r>
              <a:rPr kumimoji="0" lang="hr-HR" sz="1300" b="0" i="1" u="none" strike="noStrike" kern="0" cap="none" spc="0" normalizeH="0" baseline="0" noProof="0" dirty="0" err="1">
                <a:ln>
                  <a:noFill/>
                </a:ln>
                <a:solidFill>
                  <a:srgbClr val="FFFFFF"/>
                </a:solidFill>
                <a:effectLst/>
                <a:uLnTx/>
                <a:uFillTx/>
                <a:latin typeface="Segoe UI"/>
                <a:ea typeface="Segoe UI" pitchFamily="34" charset="0"/>
                <a:cs typeface="Segoe UI" pitchFamily="34" charset="0"/>
              </a:rPr>
              <a:t>group</a:t>
            </a:r>
            <a:endParaRPr kumimoji="0" lang="en-US" sz="1300" b="0" i="1"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7" name="Rectangle 16"/>
          <p:cNvSpPr/>
          <p:nvPr/>
        </p:nvSpPr>
        <p:spPr>
          <a:xfrm>
            <a:off x="243028" y="5392852"/>
            <a:ext cx="1067744" cy="208578"/>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sp>
        <p:nvSpPr>
          <p:cNvPr id="21" name="Oval 20"/>
          <p:cNvSpPr/>
          <p:nvPr/>
        </p:nvSpPr>
        <p:spPr bwMode="auto">
          <a:xfrm>
            <a:off x="843932" y="4926436"/>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xmlns="" val="437150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xmlns="" val="0"/>
              </a:ext>
            </a:extLst>
          </a:blip>
          <a:srcRect b="6596"/>
          <a:stretch/>
        </p:blipFill>
        <p:spPr>
          <a:xfrm>
            <a:off x="139937" y="1402707"/>
            <a:ext cx="6705000" cy="4675876"/>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a:xfrm>
            <a:off x="708002" y="453077"/>
            <a:ext cx="7805136" cy="1051497"/>
          </a:xfrm>
        </p:spPr>
        <p:txBody>
          <a:bodyPr>
            <a:normAutofit/>
          </a:bodyPr>
          <a:lstStyle/>
          <a:p>
            <a:r>
              <a:rPr lang="hr-HR" sz="3601" dirty="0">
                <a:solidFill>
                  <a:srgbClr val="0097DC"/>
                </a:solidFill>
                <a:latin typeface="+mj-lt"/>
              </a:rPr>
              <a:t>Objava datoteka</a:t>
            </a:r>
            <a:endParaRPr lang="en-US" sz="3601" dirty="0">
              <a:solidFill>
                <a:srgbClr val="0097DC"/>
              </a:solidFill>
              <a:latin typeface="+mj-lt"/>
            </a:endParaRPr>
          </a:p>
        </p:txBody>
      </p:sp>
      <p:sp>
        <p:nvSpPr>
          <p:cNvPr id="25" name="Rectangle 24"/>
          <p:cNvSpPr/>
          <p:nvPr/>
        </p:nvSpPr>
        <p:spPr bwMode="auto">
          <a:xfrm>
            <a:off x="3159725" y="4514783"/>
            <a:ext cx="2901690" cy="5735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defTabSz="685757" fontAlgn="base">
              <a:spcBef>
                <a:spcPct val="0"/>
              </a:spcBef>
              <a:spcAft>
                <a:spcPct val="0"/>
              </a:spcAft>
            </a:pP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Culture</a:t>
            </a:r>
          </a:p>
        </p:txBody>
      </p:sp>
      <p:cxnSp>
        <p:nvCxnSpPr>
          <p:cNvPr id="12" name="Elbow Connector 11"/>
          <p:cNvCxnSpPr/>
          <p:nvPr/>
        </p:nvCxnSpPr>
        <p:spPr>
          <a:xfrm rot="5400000" flipH="1" flipV="1">
            <a:off x="5347613" y="2081010"/>
            <a:ext cx="1317376" cy="1081827"/>
          </a:xfrm>
          <a:prstGeom prst="bentConnector2">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467153" y="2091252"/>
            <a:ext cx="2676847" cy="879712"/>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dirty="0">
                <a:solidFill>
                  <a:srgbClr val="FFFFFF"/>
                </a:solidFill>
                <a:latin typeface="Segoe UI "/>
                <a:cs typeface="Segoe UI Light" panose="020B0502040204020203" pitchFamily="34" charset="0"/>
              </a:rPr>
              <a:t>Možete objaviti dokument i materijale s Vašeg računala ili već postojeće materijale koji se nalaze na mreži</a:t>
            </a:r>
            <a:endParaRPr lang="en-US" sz="1200" dirty="0">
              <a:solidFill>
                <a:srgbClr val="FFFFFF"/>
              </a:solidFill>
              <a:latin typeface="Segoe UI "/>
              <a:cs typeface="Segoe UI Light" panose="020B0502040204020203" pitchFamily="34" charset="0"/>
            </a:endParaRPr>
          </a:p>
        </p:txBody>
      </p:sp>
      <p:sp>
        <p:nvSpPr>
          <p:cNvPr id="10" name="Rectangle 11"/>
          <p:cNvSpPr/>
          <p:nvPr/>
        </p:nvSpPr>
        <p:spPr>
          <a:xfrm>
            <a:off x="6844937" y="3894475"/>
            <a:ext cx="2464525" cy="1814153"/>
          </a:xfrm>
          <a:prstGeom prst="rect">
            <a:avLst/>
          </a:prstGeom>
          <a:solidFill>
            <a:srgbClr val="0097D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dirty="0">
                <a:solidFill>
                  <a:srgbClr val="FFFFFF"/>
                </a:solidFill>
                <a:latin typeface="Segoe UI "/>
                <a:cs typeface="Segoe UI Light" panose="020B0502040204020203" pitchFamily="34" charset="0"/>
              </a:rPr>
              <a:t>Vrste datoteke koje se mogu </a:t>
            </a:r>
            <a:r>
              <a:rPr lang="hr-HR" sz="1200" dirty="0" smtClean="0">
                <a:solidFill>
                  <a:srgbClr val="FFFFFF"/>
                </a:solidFill>
                <a:latin typeface="Segoe UI "/>
                <a:cs typeface="Segoe UI Light" panose="020B0502040204020203" pitchFamily="34" charset="0"/>
              </a:rPr>
              <a:t>objavljivati:</a:t>
            </a:r>
          </a:p>
          <a:p>
            <a:pPr defTabSz="684792" fontAlgn="base">
              <a:spcBef>
                <a:spcPct val="0"/>
              </a:spcBef>
              <a:spcAft>
                <a:spcPct val="0"/>
              </a:spcAft>
            </a:pPr>
            <a:endParaRPr lang="hr-HR" sz="1200" dirty="0">
              <a:solidFill>
                <a:srgbClr val="FFFFFF"/>
              </a:solidFill>
              <a:latin typeface="Segoe UI "/>
              <a:cs typeface="Segoe UI Light" panose="020B0502040204020203" pitchFamily="34" charset="0"/>
            </a:endParaRPr>
          </a:p>
          <a:p>
            <a:pPr marL="214370" indent="-214370" defTabSz="684792" fontAlgn="base">
              <a:spcBef>
                <a:spcPct val="0"/>
              </a:spcBef>
              <a:spcAft>
                <a:spcPct val="0"/>
              </a:spcAft>
              <a:buFont typeface="Wingdings" panose="05000000000000000000" pitchFamily="2" charset="2"/>
              <a:buChar char="§"/>
            </a:pPr>
            <a:r>
              <a:rPr lang="hr-HR" sz="1200" dirty="0">
                <a:solidFill>
                  <a:srgbClr val="FFFFFF"/>
                </a:solidFill>
                <a:latin typeface="Segoe UI "/>
                <a:cs typeface="Segoe UI Light" panose="020B0502040204020203" pitchFamily="34" charset="0"/>
              </a:rPr>
              <a:t>Word dokument</a:t>
            </a:r>
          </a:p>
          <a:p>
            <a:pPr marL="214370" indent="-214370" defTabSz="684792" fontAlgn="base">
              <a:spcBef>
                <a:spcPct val="0"/>
              </a:spcBef>
              <a:spcAft>
                <a:spcPct val="0"/>
              </a:spcAft>
              <a:buFont typeface="Wingdings" panose="05000000000000000000" pitchFamily="2" charset="2"/>
              <a:buChar char="§"/>
            </a:pPr>
            <a:r>
              <a:rPr lang="hr-HR" sz="1200" dirty="0">
                <a:solidFill>
                  <a:srgbClr val="FFFFFF"/>
                </a:solidFill>
                <a:latin typeface="Segoe UI "/>
                <a:cs typeface="Segoe UI Light" panose="020B0502040204020203" pitchFamily="34" charset="0"/>
              </a:rPr>
              <a:t>PowerPoint dokument</a:t>
            </a:r>
          </a:p>
          <a:p>
            <a:pPr marL="214370" indent="-214370" defTabSz="684792" fontAlgn="base">
              <a:spcBef>
                <a:spcPct val="0"/>
              </a:spcBef>
              <a:spcAft>
                <a:spcPct val="0"/>
              </a:spcAft>
              <a:buFont typeface="Wingdings" panose="05000000000000000000" pitchFamily="2" charset="2"/>
              <a:buChar char="§"/>
            </a:pPr>
            <a:r>
              <a:rPr lang="hr-HR" sz="1200" dirty="0">
                <a:solidFill>
                  <a:srgbClr val="FFFFFF"/>
                </a:solidFill>
                <a:latin typeface="Segoe UI "/>
                <a:cs typeface="Segoe UI Light" panose="020B0502040204020203" pitchFamily="34" charset="0"/>
              </a:rPr>
              <a:t>Excel tablice </a:t>
            </a:r>
          </a:p>
          <a:p>
            <a:pPr marL="214370" indent="-214370" defTabSz="684792" fontAlgn="base">
              <a:spcBef>
                <a:spcPct val="0"/>
              </a:spcBef>
              <a:spcAft>
                <a:spcPct val="0"/>
              </a:spcAft>
              <a:buFont typeface="Wingdings" panose="05000000000000000000" pitchFamily="2" charset="2"/>
              <a:buChar char="§"/>
            </a:pPr>
            <a:r>
              <a:rPr lang="hr-HR" sz="1200" dirty="0">
                <a:solidFill>
                  <a:srgbClr val="FFFFFF"/>
                </a:solidFill>
                <a:latin typeface="Segoe UI "/>
                <a:cs typeface="Segoe UI Light" panose="020B0502040204020203" pitchFamily="34" charset="0"/>
              </a:rPr>
              <a:t>Fotografije</a:t>
            </a:r>
          </a:p>
          <a:p>
            <a:pPr marL="214370" indent="-214370" defTabSz="684792" fontAlgn="base">
              <a:spcBef>
                <a:spcPct val="0"/>
              </a:spcBef>
              <a:spcAft>
                <a:spcPct val="0"/>
              </a:spcAft>
              <a:buFont typeface="Wingdings" panose="05000000000000000000" pitchFamily="2" charset="2"/>
              <a:buChar char="§"/>
            </a:pPr>
            <a:r>
              <a:rPr lang="hr-HR" sz="1200" dirty="0">
                <a:solidFill>
                  <a:srgbClr val="FFFFFF"/>
                </a:solidFill>
                <a:latin typeface="Segoe UI "/>
                <a:cs typeface="Segoe UI Light" panose="020B0502040204020203" pitchFamily="34" charset="0"/>
              </a:rPr>
              <a:t>Video materijali</a:t>
            </a:r>
          </a:p>
        </p:txBody>
      </p:sp>
      <p:sp>
        <p:nvSpPr>
          <p:cNvPr id="14" name="Rectangle 13"/>
          <p:cNvSpPr/>
          <p:nvPr/>
        </p:nvSpPr>
        <p:spPr>
          <a:xfrm>
            <a:off x="5432269" y="3371527"/>
            <a:ext cx="1412668" cy="870709"/>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Tree>
    <p:extLst>
      <p:ext uri="{BB962C8B-B14F-4D97-AF65-F5344CB8AC3E}">
        <p14:creationId xmlns:p14="http://schemas.microsoft.com/office/powerpoint/2010/main" xmlns="" val="28520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97DC"/>
                </a:solidFill>
                <a:latin typeface="Segoe Pro Display Light" panose="020B0302040504020203" pitchFamily="34" charset="0"/>
                <a:cs typeface="Helvetica"/>
              </a:rPr>
              <a:t>  </a:t>
            </a:r>
            <a:r>
              <a:rPr lang="hr-HR" sz="3601" dirty="0" err="1">
                <a:solidFill>
                  <a:srgbClr val="0097DC"/>
                </a:solidFill>
                <a:latin typeface="+mj-lt"/>
              </a:rPr>
              <a:t>Yammer</a:t>
            </a:r>
            <a:r>
              <a:rPr lang="hr-HR" sz="3601" dirty="0">
                <a:solidFill>
                  <a:srgbClr val="0097DC"/>
                </a:solidFill>
                <a:latin typeface="+mj-lt"/>
              </a:rPr>
              <a:t> preglednik</a:t>
            </a:r>
            <a:endParaRPr lang="en-US" sz="3601" dirty="0">
              <a:solidFill>
                <a:srgbClr val="0097DC"/>
              </a:solidFill>
              <a:latin typeface="+mj-l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t="1361" r="2933" b="24894"/>
          <a:stretch/>
        </p:blipFill>
        <p:spPr>
          <a:xfrm>
            <a:off x="-1" y="1611958"/>
            <a:ext cx="7123611" cy="4066031"/>
          </a:xfrm>
          <a:prstGeom prst="rect">
            <a:avLst/>
          </a:prstGeom>
          <a:ln>
            <a:noFill/>
          </a:ln>
          <a:effectLst>
            <a:outerShdw blurRad="190500" algn="tl" rotWithShape="0">
              <a:srgbClr val="000000">
                <a:alpha val="70000"/>
              </a:srgbClr>
            </a:outerShdw>
          </a:effectLst>
        </p:spPr>
      </p:pic>
      <p:cxnSp>
        <p:nvCxnSpPr>
          <p:cNvPr id="8" name="Elbow Connector 7"/>
          <p:cNvCxnSpPr>
            <a:stCxn id="11" idx="5"/>
            <a:endCxn id="14" idx="3"/>
          </p:cNvCxnSpPr>
          <p:nvPr/>
        </p:nvCxnSpPr>
        <p:spPr>
          <a:xfrm rot="10800000" flipV="1">
            <a:off x="3582427" y="2195048"/>
            <a:ext cx="1870714" cy="703759"/>
          </a:xfrm>
          <a:prstGeom prst="bentConnector3">
            <a:avLst>
              <a:gd name="adj1" fmla="val 50000"/>
            </a:avLst>
          </a:prstGeom>
          <a:ln w="28575"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62010" y="2771299"/>
            <a:ext cx="1220417" cy="255017"/>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
        <p:nvSpPr>
          <p:cNvPr id="9" name="Rectangle 16"/>
          <p:cNvSpPr/>
          <p:nvPr/>
        </p:nvSpPr>
        <p:spPr>
          <a:xfrm>
            <a:off x="4403392" y="3765030"/>
            <a:ext cx="4590932" cy="2021376"/>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350" dirty="0">
                <a:solidFill>
                  <a:srgbClr val="FFFFFF"/>
                </a:solidFill>
                <a:latin typeface="Segoe UI "/>
                <a:cs typeface="Segoe UI" panose="020B0502040204020203" pitchFamily="34" charset="0"/>
              </a:rPr>
              <a:t>Vaš preglednik nudi tri mogućnosti pregleda sadržaja na mreži</a:t>
            </a:r>
          </a:p>
          <a:p>
            <a:pPr marL="214370" indent="-214370" defTabSz="684792" fontAlgn="base">
              <a:spcBef>
                <a:spcPct val="0"/>
              </a:spcBef>
              <a:spcAft>
                <a:spcPct val="0"/>
              </a:spcAft>
              <a:buFont typeface="Arial" panose="020B0604020202020204" pitchFamily="34" charset="0"/>
              <a:buChar char="•"/>
            </a:pPr>
            <a:endParaRPr lang="hr-HR" sz="1350" dirty="0">
              <a:solidFill>
                <a:srgbClr val="FFFFFF"/>
              </a:solidFill>
              <a:latin typeface="Segoe UI "/>
              <a:cs typeface="Segoe UI" panose="020B0502040204020203" pitchFamily="34" charset="0"/>
            </a:endParaRPr>
          </a:p>
          <a:p>
            <a:pPr marL="285750" indent="-285750" defTabSz="684792" fontAlgn="base">
              <a:spcBef>
                <a:spcPct val="0"/>
              </a:spcBef>
              <a:spcAft>
                <a:spcPct val="0"/>
              </a:spcAft>
              <a:buFont typeface="Wingdings" panose="05000000000000000000" pitchFamily="2" charset="2"/>
              <a:buChar char="§"/>
            </a:pPr>
            <a:r>
              <a:rPr lang="hr-HR" sz="1350" i="1" dirty="0" err="1">
                <a:solidFill>
                  <a:srgbClr val="FFFFFF"/>
                </a:solidFill>
                <a:latin typeface="Segoe UI "/>
                <a:cs typeface="Segoe UI" panose="020B0502040204020203" pitchFamily="34" charset="0"/>
              </a:rPr>
              <a:t>Discovery</a:t>
            </a:r>
            <a:r>
              <a:rPr lang="hr-HR" sz="1350" i="1" dirty="0">
                <a:solidFill>
                  <a:srgbClr val="FFFFFF"/>
                </a:solidFill>
                <a:latin typeface="Segoe UI "/>
                <a:cs typeface="Segoe UI" panose="020B0502040204020203" pitchFamily="34" charset="0"/>
              </a:rPr>
              <a:t> </a:t>
            </a:r>
            <a:r>
              <a:rPr lang="hr-HR" sz="1350" dirty="0">
                <a:solidFill>
                  <a:srgbClr val="FFFFFF"/>
                </a:solidFill>
                <a:latin typeface="Segoe UI "/>
                <a:cs typeface="Segoe UI" panose="020B0502040204020203" pitchFamily="34" charset="0"/>
              </a:rPr>
              <a:t>- najpopularnije objave</a:t>
            </a:r>
          </a:p>
          <a:p>
            <a:pPr marL="285750" indent="-285750" defTabSz="684792" fontAlgn="base">
              <a:spcBef>
                <a:spcPct val="0"/>
              </a:spcBef>
              <a:spcAft>
                <a:spcPct val="0"/>
              </a:spcAft>
              <a:buFont typeface="Wingdings" panose="05000000000000000000" pitchFamily="2" charset="2"/>
              <a:buChar char="§"/>
            </a:pPr>
            <a:endParaRPr lang="hr-HR" sz="1350" dirty="0">
              <a:solidFill>
                <a:srgbClr val="FFFFFF"/>
              </a:solidFill>
              <a:latin typeface="Segoe UI "/>
              <a:cs typeface="Segoe UI" panose="020B0502040204020203" pitchFamily="34" charset="0"/>
            </a:endParaRPr>
          </a:p>
          <a:p>
            <a:pPr marL="285750" indent="-285750" defTabSz="684792" fontAlgn="base">
              <a:spcBef>
                <a:spcPct val="0"/>
              </a:spcBef>
              <a:spcAft>
                <a:spcPct val="0"/>
              </a:spcAft>
              <a:buFont typeface="Wingdings" panose="05000000000000000000" pitchFamily="2" charset="2"/>
              <a:buChar char="§"/>
            </a:pPr>
            <a:r>
              <a:rPr lang="hr-HR" sz="1350" i="1" dirty="0">
                <a:solidFill>
                  <a:srgbClr val="FFFFFF"/>
                </a:solidFill>
                <a:latin typeface="Segoe UI "/>
                <a:cs typeface="Segoe UI" panose="020B0502040204020203" pitchFamily="34" charset="0"/>
              </a:rPr>
              <a:t>All -</a:t>
            </a:r>
            <a:r>
              <a:rPr lang="hr-HR" sz="1350" dirty="0">
                <a:solidFill>
                  <a:srgbClr val="FFFFFF"/>
                </a:solidFill>
                <a:latin typeface="Segoe UI "/>
                <a:cs typeface="Segoe UI" panose="020B0502040204020203" pitchFamily="34" charset="0"/>
              </a:rPr>
              <a:t> sve objave na mreži</a:t>
            </a:r>
          </a:p>
          <a:p>
            <a:pPr marL="285750" indent="-285750" defTabSz="684792" fontAlgn="base">
              <a:spcBef>
                <a:spcPct val="0"/>
              </a:spcBef>
              <a:spcAft>
                <a:spcPct val="0"/>
              </a:spcAft>
              <a:buFont typeface="Wingdings" panose="05000000000000000000" pitchFamily="2" charset="2"/>
              <a:buChar char="§"/>
            </a:pPr>
            <a:endParaRPr lang="hr-HR" sz="1350" dirty="0">
              <a:solidFill>
                <a:srgbClr val="FFFFFF"/>
              </a:solidFill>
              <a:latin typeface="Segoe UI "/>
              <a:cs typeface="Segoe UI" panose="020B0502040204020203" pitchFamily="34" charset="0"/>
            </a:endParaRPr>
          </a:p>
          <a:p>
            <a:pPr marL="285750" indent="-285750" defTabSz="684792" fontAlgn="base">
              <a:spcBef>
                <a:spcPct val="0"/>
              </a:spcBef>
              <a:spcAft>
                <a:spcPct val="0"/>
              </a:spcAft>
              <a:buFont typeface="Wingdings" panose="05000000000000000000" pitchFamily="2" charset="2"/>
              <a:buChar char="§"/>
            </a:pPr>
            <a:r>
              <a:rPr lang="hr-HR" sz="1350" i="1" dirty="0">
                <a:solidFill>
                  <a:srgbClr val="FFFFFF"/>
                </a:solidFill>
                <a:latin typeface="Segoe UI "/>
                <a:cs typeface="Segoe UI" panose="020B0502040204020203" pitchFamily="34" charset="0"/>
              </a:rPr>
              <a:t>Following </a:t>
            </a:r>
            <a:r>
              <a:rPr lang="hr-HR" sz="1350" dirty="0">
                <a:solidFill>
                  <a:srgbClr val="FFFFFF"/>
                </a:solidFill>
                <a:latin typeface="Segoe UI "/>
                <a:cs typeface="Segoe UI" panose="020B0502040204020203" pitchFamily="34" charset="0"/>
              </a:rPr>
              <a:t>- objave koje ste prethodno odabrali pratiti</a:t>
            </a:r>
            <a:endParaRPr lang="en-US" sz="1350" dirty="0">
              <a:solidFill>
                <a:srgbClr val="FFFFFF"/>
              </a:solidFill>
              <a:latin typeface="Segoe UI "/>
              <a:cs typeface="Segoe UI" panose="020B0502040204020203" pitchFamily="34" charset="0"/>
            </a:endParaRPr>
          </a:p>
        </p:txBody>
      </p:sp>
      <p:grpSp>
        <p:nvGrpSpPr>
          <p:cNvPr id="10" name="Group 9"/>
          <p:cNvGrpSpPr/>
          <p:nvPr/>
        </p:nvGrpSpPr>
        <p:grpSpPr>
          <a:xfrm rot="10800000">
            <a:off x="5723999" y="1505414"/>
            <a:ext cx="3072611" cy="1393394"/>
            <a:chOff x="5035659" y="793448"/>
            <a:chExt cx="1781812" cy="834201"/>
          </a:xfrm>
        </p:grpSpPr>
        <p:sp>
          <p:nvSpPr>
            <p:cNvPr id="11" name="Freeform 10"/>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ounded Rectangle 11"/>
            <p:cNvSpPr/>
            <p:nvPr/>
          </p:nvSpPr>
          <p:spPr bwMode="auto">
            <a:xfrm rot="10800000" flipH="1">
              <a:off x="5035659" y="793448"/>
              <a:ext cx="1744715" cy="83420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99634" eaLnBrk="0" hangingPunct="0">
                <a:defRPr/>
              </a:pP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Preporučujemo </a:t>
              </a:r>
              <a:r>
                <a:rPr lang="hr-HR" sz="1200" kern="0" dirty="0" smtClean="0">
                  <a:gradFill>
                    <a:gsLst>
                      <a:gs pos="13889">
                        <a:srgbClr val="505050"/>
                      </a:gs>
                      <a:gs pos="28704">
                        <a:srgbClr val="505050"/>
                      </a:gs>
                    </a:gsLst>
                    <a:lin ang="5400000" scaled="0"/>
                  </a:gradFill>
                  <a:latin typeface="Segoe UI"/>
                  <a:ea typeface="Segoe UI" pitchFamily="34" charset="0"/>
                  <a:cs typeface="Segoe UI" pitchFamily="34" charset="0"/>
                </a:rPr>
                <a:t>da se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na samom početku korištenja mreže </a:t>
              </a:r>
              <a:r>
                <a:rPr lang="hr-HR" sz="1200" kern="0" dirty="0" smtClean="0">
                  <a:gradFill>
                    <a:gsLst>
                      <a:gs pos="13889">
                        <a:srgbClr val="505050"/>
                      </a:gs>
                      <a:gs pos="28704">
                        <a:srgbClr val="505050"/>
                      </a:gs>
                    </a:gsLst>
                    <a:lin ang="5400000" scaled="0"/>
                  </a:gradFill>
                  <a:latin typeface="Segoe UI"/>
                  <a:ea typeface="Segoe UI" pitchFamily="34" charset="0"/>
                  <a:cs typeface="Segoe UI" pitchFamily="34" charset="0"/>
                </a:rPr>
                <a:t>odabere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izbornik </a:t>
              </a:r>
              <a:r>
                <a:rPr lang="hr-HR" sz="1200" b="1" kern="0" dirty="0">
                  <a:solidFill>
                    <a:srgbClr val="FF4C00"/>
                  </a:solidFill>
                  <a:latin typeface="Segoe UI"/>
                  <a:ea typeface="Segoe UI" pitchFamily="34" charset="0"/>
                  <a:cs typeface="Segoe UI" pitchFamily="34" charset="0"/>
                </a:rPr>
                <a:t>All,</a:t>
              </a:r>
              <a:r>
                <a:rPr lang="hr-HR" sz="1200" b="1"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budući da kronološki prikazuje sve objave na mreži </a:t>
              </a:r>
            </a:p>
            <a:p>
              <a:pPr defTabSz="699634" eaLnBrk="0" hangingPunct="0">
                <a:defRPr/>
              </a:pPr>
              <a:endParaRPr lang="hr-HR" sz="900" kern="0" dirty="0">
                <a:gradFill>
                  <a:gsLst>
                    <a:gs pos="13889">
                      <a:srgbClr val="505050"/>
                    </a:gs>
                    <a:gs pos="28704">
                      <a:srgbClr val="505050"/>
                    </a:gs>
                  </a:gsLst>
                  <a:lin ang="5400000" scaled="0"/>
                </a:gradFill>
                <a:latin typeface="Segoe UI"/>
                <a:ea typeface="Segoe UI" pitchFamily="34" charset="0"/>
                <a:cs typeface="Segoe UI" pitchFamily="34" charset="0"/>
              </a:endParaRPr>
            </a:p>
            <a:p>
              <a:pPr defTabSz="699634" eaLnBrk="0" hangingPunct="0">
                <a:defRPr/>
              </a:pPr>
              <a:endParaRPr lang="en-US" sz="900" b="1" kern="0" dirty="0">
                <a:solidFill>
                  <a:srgbClr val="FF4C00"/>
                </a:solidFill>
                <a:latin typeface="Segoe UI"/>
                <a:ea typeface="Segoe UI" pitchFamily="34" charset="0"/>
                <a:cs typeface="Segoe UI" pitchFamily="34" charset="0"/>
              </a:endParaRPr>
            </a:p>
          </p:txBody>
        </p:sp>
      </p:grpSp>
    </p:spTree>
    <p:extLst>
      <p:ext uri="{BB962C8B-B14F-4D97-AF65-F5344CB8AC3E}">
        <p14:creationId xmlns:p14="http://schemas.microsoft.com/office/powerpoint/2010/main" xmlns="" val="29694787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97DC"/>
                </a:solidFill>
                <a:latin typeface="Segoe Pro Display Light" panose="020B0302040504020203" pitchFamily="34" charset="0"/>
                <a:cs typeface="Helvetica"/>
              </a:rPr>
              <a:t>  </a:t>
            </a:r>
            <a:r>
              <a:rPr lang="hr-HR" sz="3601" dirty="0">
                <a:solidFill>
                  <a:srgbClr val="0097DC"/>
                </a:solidFill>
                <a:latin typeface="+mj-lt"/>
              </a:rPr>
              <a:t>Praćenje objava (</a:t>
            </a:r>
            <a:r>
              <a:rPr lang="hr-HR" sz="3601" dirty="0" err="1">
                <a:solidFill>
                  <a:srgbClr val="0097DC"/>
                </a:solidFill>
                <a:latin typeface="+mj-lt"/>
              </a:rPr>
              <a:t>Follow</a:t>
            </a:r>
            <a:r>
              <a:rPr lang="hr-HR" sz="3601" dirty="0">
                <a:solidFill>
                  <a:srgbClr val="0097DC"/>
                </a:solidFill>
                <a:latin typeface="+mj-lt"/>
              </a:rPr>
              <a:t>)</a:t>
            </a:r>
            <a:endParaRPr lang="en-US" sz="3601" dirty="0">
              <a:solidFill>
                <a:srgbClr val="0097DC"/>
              </a:solidFill>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24410" t="1193" r="4348"/>
          <a:stretch/>
        </p:blipFill>
        <p:spPr>
          <a:xfrm>
            <a:off x="89128" y="1642395"/>
            <a:ext cx="5502525" cy="4054179"/>
          </a:xfrm>
          <a:prstGeom prst="rect">
            <a:avLst/>
          </a:prstGeom>
          <a:ln>
            <a:noFill/>
          </a:ln>
          <a:effectLst>
            <a:outerShdw blurRad="190500" algn="tl" rotWithShape="0">
              <a:srgbClr val="000000">
                <a:alpha val="70000"/>
              </a:srgbClr>
            </a:outerShdw>
          </a:effectLst>
        </p:spPr>
      </p:pic>
      <p:grpSp>
        <p:nvGrpSpPr>
          <p:cNvPr id="15" name="Group 14"/>
          <p:cNvGrpSpPr/>
          <p:nvPr/>
        </p:nvGrpSpPr>
        <p:grpSpPr>
          <a:xfrm rot="10800000">
            <a:off x="5833499" y="4195615"/>
            <a:ext cx="3229817" cy="1486287"/>
            <a:chOff x="5044881" y="740530"/>
            <a:chExt cx="1772590" cy="924089"/>
          </a:xfrm>
        </p:grpSpPr>
        <p:sp>
          <p:nvSpPr>
            <p:cNvPr id="16" name="Freeform 15"/>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 name="Rounded Rectangle 16"/>
            <p:cNvSpPr/>
            <p:nvPr/>
          </p:nvSpPr>
          <p:spPr bwMode="auto">
            <a:xfrm rot="10800000" flipH="1">
              <a:off x="5044881" y="740530"/>
              <a:ext cx="1749233" cy="924089"/>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99634" eaLnBrk="0" hangingPunct="0">
                <a:defRPr/>
              </a:pP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U svakom trenutku možete odabrati opciju </a:t>
              </a:r>
              <a:r>
                <a:rPr lang="hr-HR" sz="1200" b="1" i="1" kern="0" dirty="0" err="1">
                  <a:solidFill>
                    <a:srgbClr val="FF4C00"/>
                  </a:solidFill>
                  <a:latin typeface="Segoe UI"/>
                  <a:ea typeface="Segoe UI" pitchFamily="34" charset="0"/>
                  <a:cs typeface="Segoe UI" pitchFamily="34" charset="0"/>
                </a:rPr>
                <a:t>Unfollow</a:t>
              </a:r>
              <a:r>
                <a:rPr lang="hr-HR" sz="1200" b="1" i="1" kern="0" dirty="0">
                  <a:solidFill>
                    <a:srgbClr val="FF4C00"/>
                  </a:solidFill>
                  <a:latin typeface="Segoe UI"/>
                  <a:ea typeface="Segoe UI" pitchFamily="34" charset="0"/>
                  <a:cs typeface="Segoe UI" pitchFamily="34" charset="0"/>
                </a:rPr>
                <a:t>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i na taj način sustav vas </a:t>
              </a:r>
              <a:r>
                <a:rPr lang="hr-HR" sz="1200" kern="0" dirty="0" smtClean="0">
                  <a:gradFill>
                    <a:gsLst>
                      <a:gs pos="13889">
                        <a:srgbClr val="505050"/>
                      </a:gs>
                      <a:gs pos="28704">
                        <a:srgbClr val="505050"/>
                      </a:gs>
                    </a:gsLst>
                    <a:lin ang="5400000" scaled="0"/>
                  </a:gradFill>
                  <a:latin typeface="Segoe UI"/>
                  <a:ea typeface="Segoe UI" pitchFamily="34" charset="0"/>
                  <a:cs typeface="Segoe UI" pitchFamily="34" charset="0"/>
                </a:rPr>
                <a:t>više neće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obavještavati o aktivnostima određene osobe</a:t>
              </a:r>
            </a:p>
          </p:txBody>
        </p:sp>
      </p:grpSp>
      <p:sp>
        <p:nvSpPr>
          <p:cNvPr id="11" name="Rectangle 16"/>
          <p:cNvSpPr/>
          <p:nvPr/>
        </p:nvSpPr>
        <p:spPr>
          <a:xfrm>
            <a:off x="5672338" y="1924293"/>
            <a:ext cx="3385381" cy="1797524"/>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684792" fontAlgn="base">
              <a:spcBef>
                <a:spcPct val="0"/>
              </a:spcBef>
              <a:spcAft>
                <a:spcPct val="0"/>
              </a:spcAft>
              <a:buFont typeface="Wingdings" panose="05000000000000000000" pitchFamily="2" charset="2"/>
              <a:buChar char="§"/>
            </a:pPr>
            <a:r>
              <a:rPr lang="hr-HR" sz="1200" dirty="0">
                <a:solidFill>
                  <a:srgbClr val="FFFFFF"/>
                </a:solidFill>
                <a:latin typeface="Segoe UI "/>
                <a:cs typeface="Segoe UI" panose="020B0502040204020203" pitchFamily="34" charset="0"/>
              </a:rPr>
              <a:t>Kada </a:t>
            </a:r>
            <a:r>
              <a:rPr lang="hr-HR" sz="1200" dirty="0" smtClean="0">
                <a:solidFill>
                  <a:srgbClr val="FFFFFF"/>
                </a:solidFill>
                <a:latin typeface="Segoe UI "/>
                <a:cs typeface="Segoe UI" panose="020B0502040204020203" pitchFamily="34" charset="0"/>
              </a:rPr>
              <a:t>na </a:t>
            </a:r>
            <a:r>
              <a:rPr lang="hr-HR" sz="1200" dirty="0" err="1" smtClean="0">
                <a:solidFill>
                  <a:srgbClr val="FFFFFF"/>
                </a:solidFill>
                <a:latin typeface="Segoe UI "/>
                <a:cs typeface="Segoe UI" panose="020B0502040204020203" pitchFamily="34" charset="0"/>
              </a:rPr>
              <a:t>Yammer</a:t>
            </a:r>
            <a:r>
              <a:rPr lang="hr-HR" sz="1200" dirty="0" smtClean="0">
                <a:solidFill>
                  <a:srgbClr val="FFFFFF"/>
                </a:solidFill>
                <a:latin typeface="Segoe UI "/>
                <a:cs typeface="Segoe UI" panose="020B0502040204020203" pitchFamily="34" charset="0"/>
              </a:rPr>
              <a:t> </a:t>
            </a:r>
            <a:r>
              <a:rPr lang="hr-HR" sz="1200" dirty="0">
                <a:solidFill>
                  <a:srgbClr val="FFFFFF"/>
                </a:solidFill>
                <a:latin typeface="Segoe UI "/>
                <a:cs typeface="Segoe UI" panose="020B0502040204020203" pitchFamily="34" charset="0"/>
              </a:rPr>
              <a:t>mreži nekoga </a:t>
            </a:r>
            <a:r>
              <a:rPr lang="hr-HR" sz="1200" dirty="0" smtClean="0">
                <a:solidFill>
                  <a:srgbClr val="FFFFFF"/>
                </a:solidFill>
                <a:latin typeface="Segoe UI "/>
                <a:cs typeface="Segoe UI" panose="020B0502040204020203" pitchFamily="34" charset="0"/>
              </a:rPr>
              <a:t>pratite (</a:t>
            </a:r>
            <a:r>
              <a:rPr lang="hr-HR" sz="1200" dirty="0" err="1" smtClean="0">
                <a:solidFill>
                  <a:srgbClr val="FFFFFF"/>
                </a:solidFill>
                <a:latin typeface="Segoe UI "/>
                <a:cs typeface="Segoe UI" panose="020B0502040204020203" pitchFamily="34" charset="0"/>
              </a:rPr>
              <a:t>Follow</a:t>
            </a:r>
            <a:r>
              <a:rPr lang="hr-HR" sz="1200" dirty="0" smtClean="0">
                <a:solidFill>
                  <a:srgbClr val="FFFFFF"/>
                </a:solidFill>
                <a:latin typeface="Segoe UI "/>
                <a:cs typeface="Segoe UI" panose="020B0502040204020203" pitchFamily="34" charset="0"/>
              </a:rPr>
              <a:t>), </a:t>
            </a:r>
            <a:r>
              <a:rPr lang="hr-HR" sz="1200" dirty="0">
                <a:solidFill>
                  <a:srgbClr val="FFFFFF"/>
                </a:solidFill>
                <a:latin typeface="Segoe UI "/>
                <a:cs typeface="Segoe UI" panose="020B0502040204020203" pitchFamily="34" charset="0"/>
              </a:rPr>
              <a:t>to znači da u svom sažetku sadržaja želite vidjeti njegove </a:t>
            </a:r>
            <a:r>
              <a:rPr lang="hr-HR" sz="1200" dirty="0" smtClean="0">
                <a:solidFill>
                  <a:srgbClr val="FFFFFF"/>
                </a:solidFill>
                <a:latin typeface="Segoe UI "/>
                <a:cs typeface="Segoe UI" panose="020B0502040204020203" pitchFamily="34" charset="0"/>
              </a:rPr>
              <a:t>objave</a:t>
            </a:r>
            <a:endParaRPr lang="hr-HR" sz="1200" dirty="0">
              <a:solidFill>
                <a:srgbClr val="FFFFFF"/>
              </a:solidFill>
              <a:latin typeface="Segoe UI "/>
              <a:cs typeface="Segoe UI" panose="020B0502040204020203" pitchFamily="34" charset="0"/>
            </a:endParaRPr>
          </a:p>
          <a:p>
            <a:pPr defTabSz="684792" fontAlgn="base">
              <a:spcBef>
                <a:spcPct val="0"/>
              </a:spcBef>
              <a:spcAft>
                <a:spcPct val="0"/>
              </a:spcAft>
            </a:pPr>
            <a:endParaRPr lang="hr-HR" sz="1200" dirty="0">
              <a:solidFill>
                <a:srgbClr val="FFFFFF"/>
              </a:solidFill>
              <a:latin typeface="Segoe UI "/>
              <a:cs typeface="Segoe UI" panose="020B0502040204020203" pitchFamily="34" charset="0"/>
            </a:endParaRPr>
          </a:p>
          <a:p>
            <a:pPr marL="171450" indent="-171450" defTabSz="684792" fontAlgn="base">
              <a:spcBef>
                <a:spcPct val="0"/>
              </a:spcBef>
              <a:spcAft>
                <a:spcPct val="0"/>
              </a:spcAft>
              <a:buFont typeface="Wingdings" panose="05000000000000000000" pitchFamily="2" charset="2"/>
              <a:buChar char="§"/>
            </a:pPr>
            <a:r>
              <a:rPr lang="hr-HR" sz="1200" dirty="0">
                <a:solidFill>
                  <a:srgbClr val="FFFFFF"/>
                </a:solidFill>
                <a:latin typeface="Segoe UI "/>
                <a:cs typeface="Segoe UI" panose="020B0502040204020203" pitchFamily="34" charset="0"/>
              </a:rPr>
              <a:t>Osobe možete tražiti po imenu pomoću okvira za </a:t>
            </a:r>
            <a:r>
              <a:rPr lang="hr-HR" sz="1200" dirty="0" smtClean="0">
                <a:solidFill>
                  <a:srgbClr val="FFFFFF"/>
                </a:solidFill>
                <a:latin typeface="Segoe UI "/>
                <a:cs typeface="Segoe UI" panose="020B0502040204020203" pitchFamily="34" charset="0"/>
              </a:rPr>
              <a:t>pretraživanje. </a:t>
            </a:r>
            <a:r>
              <a:rPr lang="hr-HR" sz="1200" dirty="0">
                <a:solidFill>
                  <a:srgbClr val="FFFFFF"/>
                </a:solidFill>
                <a:latin typeface="Segoe UI "/>
                <a:cs typeface="Segoe UI" panose="020B0502040204020203" pitchFamily="34" charset="0"/>
              </a:rPr>
              <a:t>Ukoliko želite pratiti objave točno određenih članova možete odabrati opciju </a:t>
            </a:r>
            <a:r>
              <a:rPr lang="hr-HR" sz="1200" i="1" dirty="0" err="1" smtClean="0">
                <a:solidFill>
                  <a:srgbClr val="FFFFFF"/>
                </a:solidFill>
                <a:latin typeface="Segoe UI "/>
                <a:cs typeface="Segoe UI" panose="020B0502040204020203" pitchFamily="34" charset="0"/>
              </a:rPr>
              <a:t>Follow</a:t>
            </a:r>
            <a:r>
              <a:rPr lang="hr-HR" sz="1200" i="1" dirty="0" smtClean="0">
                <a:solidFill>
                  <a:srgbClr val="FFFFFF"/>
                </a:solidFill>
                <a:latin typeface="Segoe UI "/>
                <a:cs typeface="Segoe UI" panose="020B0502040204020203" pitchFamily="34" charset="0"/>
              </a:rPr>
              <a:t>  </a:t>
            </a:r>
            <a:r>
              <a:rPr lang="hr-HR" sz="1200" dirty="0" smtClean="0">
                <a:solidFill>
                  <a:srgbClr val="FFFFFF"/>
                </a:solidFill>
                <a:latin typeface="Segoe UI "/>
                <a:cs typeface="Segoe UI" panose="020B0502040204020203" pitchFamily="34" charset="0"/>
              </a:rPr>
              <a:t>pokraj </a:t>
            </a:r>
            <a:r>
              <a:rPr lang="hr-HR" sz="1200" dirty="0">
                <a:solidFill>
                  <a:srgbClr val="FFFFFF"/>
                </a:solidFill>
                <a:latin typeface="Segoe UI "/>
                <a:cs typeface="Segoe UI" panose="020B0502040204020203" pitchFamily="34" charset="0"/>
              </a:rPr>
              <a:t>imena osobe</a:t>
            </a:r>
            <a:endParaRPr lang="en-US" sz="1200" dirty="0">
              <a:solidFill>
                <a:srgbClr val="FFFFFF"/>
              </a:solidFill>
              <a:latin typeface="Segoe UI "/>
              <a:cs typeface="Segoe UI" panose="020B0502040204020203" pitchFamily="34" charset="0"/>
            </a:endParaRPr>
          </a:p>
        </p:txBody>
      </p:sp>
      <p:sp>
        <p:nvSpPr>
          <p:cNvPr id="10" name="Rectangle 9"/>
          <p:cNvSpPr/>
          <p:nvPr/>
        </p:nvSpPr>
        <p:spPr>
          <a:xfrm>
            <a:off x="4454690" y="2569629"/>
            <a:ext cx="1136963" cy="321656"/>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cxnSp>
        <p:nvCxnSpPr>
          <p:cNvPr id="8" name="Elbow Connector 7"/>
          <p:cNvCxnSpPr/>
          <p:nvPr/>
        </p:nvCxnSpPr>
        <p:spPr>
          <a:xfrm rot="10800000" flipV="1">
            <a:off x="5368050" y="2441275"/>
            <a:ext cx="304288" cy="255636"/>
          </a:xfrm>
          <a:prstGeom prst="bentConnector3">
            <a:avLst>
              <a:gd name="adj1" fmla="val 50000"/>
            </a:avLst>
          </a:prstGeom>
          <a:ln w="28575"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51228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p:cNvCxnSpPr/>
          <p:nvPr/>
        </p:nvCxnSpPr>
        <p:spPr>
          <a:xfrm>
            <a:off x="4391542" y="2509071"/>
            <a:ext cx="10856" cy="2765323"/>
          </a:xfrm>
          <a:prstGeom prst="line">
            <a:avLst/>
          </a:prstGeom>
          <a:ln>
            <a:solidFill>
              <a:schemeClr val="bg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2648" y="1783800"/>
            <a:ext cx="2975530" cy="4061086"/>
          </a:xfrm>
          <a:prstGeom prst="rect">
            <a:avLst/>
          </a:prstGeom>
        </p:spPr>
        <p:txBody>
          <a:bodyPr vert="horz" wrap="square" lIns="68580" tIns="68580" rIns="68580" bIns="68580" rtlCol="0" anchor="t">
            <a:noAutofit/>
          </a:bodyPr>
          <a:lstStyle/>
          <a:p>
            <a:pPr defTabSz="914415">
              <a:lnSpc>
                <a:spcPct val="150000"/>
              </a:lnSpc>
            </a:pPr>
            <a:r>
              <a:rPr lang="hr-HR" sz="14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e-Škole </a:t>
            </a: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 statusne obavijesti/suradnja</a:t>
            </a:r>
          </a:p>
          <a:p>
            <a:pPr defTabSz="914415">
              <a:lnSpc>
                <a:spcPct val="150000"/>
              </a:lnSpc>
            </a:pPr>
            <a:r>
              <a:rPr lang="hr-HR" sz="1400" b="1" dirty="0" err="1">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Pretraživost</a:t>
            </a: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 i katalogizacija sadržaja</a:t>
            </a:r>
          </a:p>
          <a:p>
            <a:pPr defTabSz="914415">
              <a:lnSpc>
                <a:spcPct val="150000"/>
              </a:lnSpc>
            </a:pP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Trajna pohrana podataka</a:t>
            </a:r>
          </a:p>
          <a:p>
            <a:pPr defTabSz="914415">
              <a:lnSpc>
                <a:spcPct val="150000"/>
              </a:lnSpc>
            </a:pP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Postavljanje pitanja</a:t>
            </a:r>
          </a:p>
          <a:p>
            <a:pPr defTabSz="914415">
              <a:lnSpc>
                <a:spcPct val="150000"/>
              </a:lnSpc>
            </a:pP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Predlaganje ideja</a:t>
            </a:r>
          </a:p>
          <a:p>
            <a:pPr defTabSz="914415">
              <a:lnSpc>
                <a:spcPct val="150000"/>
              </a:lnSpc>
            </a:pP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Javna pohvala </a:t>
            </a:r>
            <a:endParaRPr lang="hr-HR" sz="14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defTabSz="914415">
              <a:lnSpc>
                <a:spcPct val="150000"/>
              </a:lnSpc>
            </a:pPr>
            <a:r>
              <a:rPr lang="hr-HR" sz="14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Pokretanje </a:t>
            </a: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anonimne ankete </a:t>
            </a:r>
          </a:p>
          <a:p>
            <a:pPr defTabSz="914415">
              <a:lnSpc>
                <a:spcPct val="150000"/>
              </a:lnSpc>
            </a:pP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Dinamični </a:t>
            </a:r>
            <a:r>
              <a:rPr lang="hr-HR" sz="14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Yammer profili</a:t>
            </a:r>
            <a:endPar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defTabSz="914415">
              <a:lnSpc>
                <a:spcPct val="150000"/>
              </a:lnSpc>
            </a:pP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Mobilna/</a:t>
            </a:r>
            <a:r>
              <a:rPr lang="hr-HR" sz="1400" b="1" dirty="0" err="1">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tablet</a:t>
            </a: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 aplikacija</a:t>
            </a:r>
          </a:p>
          <a:p>
            <a:pPr defTabSz="914415">
              <a:lnSpc>
                <a:spcPct val="150000"/>
              </a:lnSpc>
            </a:pPr>
            <a:r>
              <a:rPr lang="hr-HR" sz="14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Chat</a:t>
            </a:r>
          </a:p>
          <a:p>
            <a:pPr marL="214370" indent="-214370" defTabSz="914415">
              <a:lnSpc>
                <a:spcPct val="150000"/>
              </a:lnSpc>
              <a:buFont typeface="Wingdings" panose="05000000000000000000" pitchFamily="2" charset="2"/>
              <a:buChar char="Ø"/>
            </a:pPr>
            <a:endParaRPr lang="hr-HR" sz="1200" dirty="0">
              <a:solidFill>
                <a:srgbClr val="3F3F3F"/>
              </a:solidFill>
              <a:latin typeface="Calibri"/>
              <a:cs typeface="Arial" pitchFamily="34" charset="0"/>
            </a:endParaRPr>
          </a:p>
          <a:p>
            <a:pPr defTabSz="914415">
              <a:spcAft>
                <a:spcPts val="900"/>
              </a:spcAft>
            </a:pPr>
            <a:r>
              <a:rPr lang="hr-HR" sz="1200" dirty="0">
                <a:solidFill>
                  <a:srgbClr val="3F3F3F"/>
                </a:solidFill>
                <a:latin typeface="Segoe UI" panose="020B0502040204020203" pitchFamily="34" charset="0"/>
                <a:ea typeface="Segoe UI" pitchFamily="34" charset="0"/>
                <a:cs typeface="Segoe UI" panose="020B0502040204020203" pitchFamily="34" charset="0"/>
              </a:rPr>
              <a:t> </a:t>
            </a:r>
          </a:p>
          <a:p>
            <a:pPr marL="214316" indent="-214316" defTabSz="914415">
              <a:spcAft>
                <a:spcPts val="900"/>
              </a:spcAft>
              <a:buFont typeface="Arial" panose="020B0604020202020204" pitchFamily="34" charset="0"/>
              <a:buChar char="•"/>
            </a:pPr>
            <a:endParaRPr lang="hr-HR" sz="1200" dirty="0">
              <a:solidFill>
                <a:srgbClr val="3F3F3F"/>
              </a:solidFill>
              <a:latin typeface="Calibri"/>
              <a:ea typeface="Segoe UI" pitchFamily="34" charset="0"/>
              <a:cs typeface="Segoe UI" pitchFamily="34" charset="0"/>
            </a:endParaRPr>
          </a:p>
          <a:p>
            <a:pPr marL="214316" indent="-214316" defTabSz="914415">
              <a:spcAft>
                <a:spcPts val="900"/>
              </a:spcAft>
              <a:buFont typeface="Arial" panose="020B0604020202020204" pitchFamily="34" charset="0"/>
              <a:buChar char="•"/>
            </a:pPr>
            <a:endParaRPr lang="hr-HR" sz="1200" dirty="0">
              <a:solidFill>
                <a:srgbClr val="3F3F3F"/>
              </a:solidFill>
              <a:latin typeface="Calibri"/>
              <a:ea typeface="Segoe UI" pitchFamily="34" charset="0"/>
              <a:cs typeface="Segoe UI" pitchFamily="34" charset="0"/>
            </a:endParaRPr>
          </a:p>
          <a:p>
            <a:pPr marL="214316" indent="-214316" defTabSz="914415">
              <a:spcAft>
                <a:spcPts val="900"/>
              </a:spcAft>
              <a:buFont typeface="Arial" panose="020B0604020202020204" pitchFamily="34" charset="0"/>
              <a:buChar char="•"/>
            </a:pPr>
            <a:endParaRPr lang="hr-HR" sz="1200" dirty="0">
              <a:solidFill>
                <a:srgbClr val="3F3F3F"/>
              </a:solidFill>
              <a:latin typeface="Calibri"/>
              <a:ea typeface="Segoe UI" pitchFamily="34" charset="0"/>
              <a:cs typeface="Segoe UI" pitchFamily="34" charset="0"/>
            </a:endParaRPr>
          </a:p>
          <a:p>
            <a:pPr marL="214316" indent="-214316" defTabSz="914415">
              <a:spcAft>
                <a:spcPts val="900"/>
              </a:spcAft>
              <a:buFont typeface="Arial" panose="020B0604020202020204" pitchFamily="34" charset="0"/>
              <a:buChar char="•"/>
            </a:pPr>
            <a:endParaRPr lang="en-US" sz="1200" dirty="0">
              <a:solidFill>
                <a:srgbClr val="3F3F3F"/>
              </a:solidFill>
              <a:latin typeface="Calibri"/>
              <a:ea typeface="Segoe UI" pitchFamily="34" charset="0"/>
              <a:cs typeface="Segoe UI" pitchFamily="34" charset="0"/>
            </a:endParaRPr>
          </a:p>
        </p:txBody>
      </p:sp>
      <p:sp>
        <p:nvSpPr>
          <p:cNvPr id="4" name="Rectangle 3"/>
          <p:cNvSpPr/>
          <p:nvPr/>
        </p:nvSpPr>
        <p:spPr>
          <a:xfrm>
            <a:off x="78781" y="1495679"/>
            <a:ext cx="2399762" cy="596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t" anchorCtr="0" forceAA="0" compatLnSpc="1">
            <a:prstTxWarp prst="textNoShape">
              <a:avLst/>
            </a:prstTxWarp>
            <a:noAutofit/>
          </a:bodyPr>
          <a:lstStyle/>
          <a:p>
            <a:pPr defTabSz="914415"/>
            <a:endParaRPr lang="en-US" b="1" spc="-75" dirty="0">
              <a:ln w="3175">
                <a:noFill/>
              </a:ln>
              <a:solidFill>
                <a:srgbClr val="FF4C00"/>
              </a:solidFill>
              <a:latin typeface="Segoe UI Light"/>
              <a:cs typeface="Helvetica" pitchFamily="34" charset="0"/>
            </a:endParaRPr>
          </a:p>
        </p:txBody>
      </p:sp>
      <p:sp>
        <p:nvSpPr>
          <p:cNvPr id="31" name="Rectangle 30"/>
          <p:cNvSpPr/>
          <p:nvPr/>
        </p:nvSpPr>
        <p:spPr>
          <a:xfrm>
            <a:off x="3797883" y="2049405"/>
            <a:ext cx="3972129" cy="652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t" anchorCtr="0" forceAA="0" compatLnSpc="1">
            <a:prstTxWarp prst="textNoShape">
              <a:avLst/>
            </a:prstTxWarp>
            <a:noAutofit/>
          </a:bodyPr>
          <a:lstStyle/>
          <a:p>
            <a:pPr defTabSz="914415"/>
            <a:r>
              <a:rPr lang="hr-HR" sz="1350" b="1" dirty="0">
                <a:solidFill>
                  <a:srgbClr val="FF4C00"/>
                </a:solidFill>
                <a:latin typeface="Segoe UI"/>
              </a:rPr>
              <a:t>Virtualna zajednica </a:t>
            </a:r>
            <a:r>
              <a:rPr lang="hr-HR" sz="1350" b="1" dirty="0" smtClean="0">
                <a:solidFill>
                  <a:srgbClr val="FF4C00"/>
                </a:solidFill>
                <a:latin typeface="Segoe UI"/>
              </a:rPr>
              <a:t>e-Škola </a:t>
            </a:r>
            <a:r>
              <a:rPr lang="hr-HR" sz="1350" b="1" dirty="0">
                <a:solidFill>
                  <a:srgbClr val="FF4C00"/>
                </a:solidFill>
                <a:latin typeface="Segoe UI"/>
              </a:rPr>
              <a:t>i </a:t>
            </a:r>
            <a:r>
              <a:rPr lang="hr-HR" sz="1350" b="1" dirty="0" err="1">
                <a:solidFill>
                  <a:srgbClr val="FF4C00"/>
                </a:solidFill>
                <a:latin typeface="Segoe UI"/>
              </a:rPr>
              <a:t>CARNeta</a:t>
            </a:r>
            <a:endParaRPr lang="hr-HR" sz="1350" b="1" dirty="0">
              <a:solidFill>
                <a:srgbClr val="FF4C00"/>
              </a:solidFill>
              <a:latin typeface="Segoe UI"/>
            </a:endParaRPr>
          </a:p>
          <a:p>
            <a:pPr defTabSz="914415"/>
            <a:r>
              <a:rPr lang="hr-HR" sz="12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Komunikacija zaposlenika škole i podrška u projektu </a:t>
            </a:r>
            <a:r>
              <a:rPr lang="hr-HR" sz="12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e-Škole</a:t>
            </a:r>
            <a:endParaRPr lang="en-US" sz="12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p:txBody>
      </p:sp>
      <p:cxnSp>
        <p:nvCxnSpPr>
          <p:cNvPr id="5" name="Straight Connector 4"/>
          <p:cNvCxnSpPr/>
          <p:nvPr/>
        </p:nvCxnSpPr>
        <p:spPr>
          <a:xfrm>
            <a:off x="3330215" y="1906906"/>
            <a:ext cx="0" cy="35213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2502" y="1443380"/>
            <a:ext cx="8820992" cy="323165"/>
          </a:xfrm>
          <a:prstGeom prst="rect">
            <a:avLst/>
          </a:prstGeom>
        </p:spPr>
        <p:txBody>
          <a:bodyPr wrap="square">
            <a:spAutoFit/>
          </a:bodyPr>
          <a:lstStyle/>
          <a:p>
            <a:pPr defTabSz="914415"/>
            <a:endParaRPr lang="en-US" sz="1500" dirty="0">
              <a:solidFill>
                <a:srgbClr val="3F3F3F"/>
              </a:solidFill>
              <a:latin typeface="Calibri"/>
              <a:ea typeface="Segoe UI" pitchFamily="34" charset="0"/>
              <a:cs typeface="Segoe UI" pitchFamily="34" charset="0"/>
            </a:endParaRPr>
          </a:p>
        </p:txBody>
      </p:sp>
      <p:sp>
        <p:nvSpPr>
          <p:cNvPr id="17" name="TextBox 16"/>
          <p:cNvSpPr txBox="1"/>
          <p:nvPr/>
        </p:nvSpPr>
        <p:spPr>
          <a:xfrm>
            <a:off x="3403907" y="2239825"/>
            <a:ext cx="5029893" cy="687318"/>
          </a:xfrm>
          <a:prstGeom prst="rect">
            <a:avLst/>
          </a:prstGeom>
        </p:spPr>
        <p:txBody>
          <a:bodyPr vert="horz" wrap="square" lIns="68580" tIns="68580" rIns="68580" bIns="68580" rtlCol="0" anchor="t">
            <a:noAutofit/>
          </a:bodyPr>
          <a:lstStyle/>
          <a:p>
            <a:pPr defTabSz="914415">
              <a:spcAft>
                <a:spcPts val="450"/>
              </a:spcAft>
            </a:pPr>
            <a:endParaRPr lang="en-US" sz="1200" dirty="0">
              <a:solidFill>
                <a:srgbClr val="3F3F3F"/>
              </a:solidFill>
              <a:latin typeface="Calibri"/>
              <a:ea typeface="Segoe UI" pitchFamily="34" charset="0"/>
              <a:cs typeface="Segoe UI" pitchFamily="34" charset="0"/>
            </a:endParaRPr>
          </a:p>
        </p:txBody>
      </p:sp>
      <p:sp>
        <p:nvSpPr>
          <p:cNvPr id="20" name="Rectangle 19"/>
          <p:cNvSpPr/>
          <p:nvPr/>
        </p:nvSpPr>
        <p:spPr>
          <a:xfrm>
            <a:off x="3797883" y="2707806"/>
            <a:ext cx="4377412" cy="368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t" anchorCtr="0" forceAA="0" compatLnSpc="1">
            <a:prstTxWarp prst="textNoShape">
              <a:avLst/>
            </a:prstTxWarp>
            <a:noAutofit/>
          </a:bodyPr>
          <a:lstStyle/>
          <a:p>
            <a:pPr defTabSz="914415"/>
            <a:r>
              <a:rPr lang="hr-HR" sz="1350" b="1" dirty="0">
                <a:solidFill>
                  <a:srgbClr val="FF4C00"/>
                </a:solidFill>
                <a:latin typeface="Segoe UI"/>
              </a:rPr>
              <a:t>Komunikacija nastavnika (STEM predmeti)</a:t>
            </a:r>
            <a:endParaRPr lang="en-US" sz="1350" b="1" dirty="0">
              <a:solidFill>
                <a:srgbClr val="FF4C00"/>
              </a:solidFill>
              <a:latin typeface="Segoe UI"/>
            </a:endParaRPr>
          </a:p>
        </p:txBody>
      </p:sp>
      <p:sp>
        <p:nvSpPr>
          <p:cNvPr id="21" name="TextBox 20"/>
          <p:cNvSpPr txBox="1"/>
          <p:nvPr/>
        </p:nvSpPr>
        <p:spPr>
          <a:xfrm>
            <a:off x="3797883" y="3049313"/>
            <a:ext cx="4938911" cy="502659"/>
          </a:xfrm>
          <a:prstGeom prst="rect">
            <a:avLst/>
          </a:prstGeom>
        </p:spPr>
        <p:txBody>
          <a:bodyPr vert="horz" wrap="square" lIns="68580" tIns="68580" rIns="68580" bIns="68580" rtlCol="0" anchor="t">
            <a:noAutofit/>
          </a:bodyPr>
          <a:lstStyle/>
          <a:p>
            <a:pPr algn="just" defTabSz="914415"/>
            <a:r>
              <a:rPr lang="pl-PL" sz="12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Suradnja nastavnika, ravnatelja, suradnika i administratora u </a:t>
            </a:r>
            <a:r>
              <a:rPr lang="pl-PL" sz="12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e-Školama</a:t>
            </a:r>
            <a:r>
              <a:rPr lang="pl-PL" sz="12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 </a:t>
            </a:r>
            <a:r>
              <a:rPr lang="hr-HR" sz="12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Uvid u statusne aktivnosti, </a:t>
            </a:r>
            <a:r>
              <a:rPr lang="hr-HR" sz="12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zajednice </a:t>
            </a:r>
            <a:r>
              <a:rPr lang="hr-HR" sz="12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nastavnika</a:t>
            </a:r>
          </a:p>
          <a:p>
            <a:pPr algn="just" defTabSz="914415"/>
            <a:endParaRPr lang="hr-HR" sz="12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algn="just" defTabSz="914415"/>
            <a:endParaRPr lang="en-US" sz="12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07816" y="266159"/>
            <a:ext cx="1799488" cy="1313639"/>
          </a:xfrm>
          <a:prstGeom prst="rect">
            <a:avLst/>
          </a:prstGeom>
        </p:spPr>
      </p:pic>
      <p:sp>
        <p:nvSpPr>
          <p:cNvPr id="26" name="Title 2"/>
          <p:cNvSpPr txBox="1">
            <a:spLocks/>
          </p:cNvSpPr>
          <p:nvPr/>
        </p:nvSpPr>
        <p:spPr>
          <a:xfrm>
            <a:off x="488974" y="650471"/>
            <a:ext cx="7805136" cy="1051497"/>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3600" b="1" i="0" u="none" strike="noStrike" kern="1200" cap="none" spc="0" normalizeH="0" baseline="0" noProof="0" dirty="0" smtClean="0">
                <a:ln>
                  <a:noFill/>
                </a:ln>
                <a:solidFill>
                  <a:srgbClr val="0097DC"/>
                </a:solidFill>
                <a:effectLst/>
                <a:uLnTx/>
                <a:uFillTx/>
                <a:latin typeface="Calibri Light" panose="020F0302020204030204"/>
                <a:ea typeface="+mj-ea"/>
                <a:cs typeface="+mj-cs"/>
              </a:rPr>
              <a:t>Zašto Yammer ?</a:t>
            </a:r>
            <a:endParaRPr kumimoji="0" lang="en-US" sz="3600" b="1" i="0" u="none" strike="noStrike" kern="1200" cap="none" spc="0" normalizeH="0" baseline="0" noProof="0" dirty="0">
              <a:ln>
                <a:noFill/>
              </a:ln>
              <a:solidFill>
                <a:srgbClr val="0097DC"/>
              </a:solidFill>
              <a:effectLst/>
              <a:uLnTx/>
              <a:uFillTx/>
              <a:latin typeface="Calibri Light" panose="020F0302020204030204"/>
              <a:ea typeface="+mj-ea"/>
              <a:cs typeface="+mj-cs"/>
            </a:endParaRPr>
          </a:p>
        </p:txBody>
      </p:sp>
      <p:sp>
        <p:nvSpPr>
          <p:cNvPr id="27" name="Rectangle 26"/>
          <p:cNvSpPr/>
          <p:nvPr/>
        </p:nvSpPr>
        <p:spPr>
          <a:xfrm>
            <a:off x="3730148" y="3652263"/>
            <a:ext cx="4377412" cy="368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t" anchorCtr="0" forceAA="0" compatLnSpc="1">
            <a:prstTxWarp prst="textNoShape">
              <a:avLst/>
            </a:prstTxWarp>
            <a:noAutofit/>
          </a:bodyPr>
          <a:lstStyle/>
          <a:p>
            <a:pPr defTabSz="914415"/>
            <a:r>
              <a:rPr lang="hr-HR" sz="1350" b="1" dirty="0" smtClean="0">
                <a:solidFill>
                  <a:srgbClr val="FF4C00"/>
                </a:solidFill>
                <a:latin typeface="Segoe UI"/>
              </a:rPr>
              <a:t>Ravnatelji </a:t>
            </a:r>
            <a:endParaRPr lang="en-US" sz="1350" b="1" dirty="0">
              <a:solidFill>
                <a:srgbClr val="FF4C00"/>
              </a:solidFill>
              <a:latin typeface="Segoe UI"/>
            </a:endParaRPr>
          </a:p>
        </p:txBody>
      </p:sp>
      <p:sp>
        <p:nvSpPr>
          <p:cNvPr id="28" name="Rectangle 27"/>
          <p:cNvSpPr/>
          <p:nvPr/>
        </p:nvSpPr>
        <p:spPr>
          <a:xfrm>
            <a:off x="3730148" y="4145146"/>
            <a:ext cx="4377412" cy="368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t" anchorCtr="0" forceAA="0" compatLnSpc="1">
            <a:prstTxWarp prst="textNoShape">
              <a:avLst/>
            </a:prstTxWarp>
            <a:noAutofit/>
          </a:bodyPr>
          <a:lstStyle/>
          <a:p>
            <a:pPr defTabSz="914415"/>
            <a:r>
              <a:rPr lang="hr-HR" sz="1350" b="1" dirty="0" smtClean="0">
                <a:solidFill>
                  <a:srgbClr val="FF4C00"/>
                </a:solidFill>
                <a:latin typeface="Segoe UI"/>
              </a:rPr>
              <a:t>Koordinacija školskih projektnih timova</a:t>
            </a:r>
            <a:endParaRPr lang="en-US" sz="1350" b="1" dirty="0">
              <a:solidFill>
                <a:srgbClr val="FF4C00"/>
              </a:solidFill>
              <a:latin typeface="Segoe UI"/>
            </a:endParaRPr>
          </a:p>
        </p:txBody>
      </p:sp>
      <p:sp>
        <p:nvSpPr>
          <p:cNvPr id="29" name="Rectangle 28"/>
          <p:cNvSpPr/>
          <p:nvPr/>
        </p:nvSpPr>
        <p:spPr>
          <a:xfrm>
            <a:off x="3656329" y="4638029"/>
            <a:ext cx="4377412" cy="368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t" anchorCtr="0" forceAA="0" compatLnSpc="1">
            <a:prstTxWarp prst="textNoShape">
              <a:avLst/>
            </a:prstTxWarp>
            <a:noAutofit/>
          </a:bodyPr>
          <a:lstStyle/>
          <a:p>
            <a:pPr defTabSz="914415"/>
            <a:r>
              <a:rPr lang="hr-HR" sz="1350" b="1" dirty="0" smtClean="0">
                <a:solidFill>
                  <a:srgbClr val="FF4C00"/>
                </a:solidFill>
                <a:latin typeface="Segoe UI"/>
              </a:rPr>
              <a:t> E-škole administratori resursa i e-Škole tehničari</a:t>
            </a:r>
            <a:endParaRPr lang="en-US" sz="1350" b="1" dirty="0">
              <a:solidFill>
                <a:srgbClr val="FF4C00"/>
              </a:solidFill>
              <a:latin typeface="Segoe UI"/>
            </a:endParaRPr>
          </a:p>
        </p:txBody>
      </p:sp>
    </p:spTree>
    <p:extLst>
      <p:ext uri="{BB962C8B-B14F-4D97-AF65-F5344CB8AC3E}">
        <p14:creationId xmlns:p14="http://schemas.microsoft.com/office/powerpoint/2010/main" xmlns="" val="42283756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sz="3601" dirty="0">
                <a:solidFill>
                  <a:srgbClr val="0097DC"/>
                </a:solidFill>
                <a:latin typeface="+mj-lt"/>
              </a:rPr>
              <a:t>Dodavanje oznaka tema (1)</a:t>
            </a:r>
            <a:endParaRPr lang="en-US" sz="3601" dirty="0">
              <a:solidFill>
                <a:srgbClr val="0097DC"/>
              </a:solidFill>
              <a:latin typeface="+mj-lt"/>
            </a:endParaRPr>
          </a:p>
        </p:txBody>
      </p:sp>
      <p:sp>
        <p:nvSpPr>
          <p:cNvPr id="18" name="Rectangle 6"/>
          <p:cNvSpPr/>
          <p:nvPr/>
        </p:nvSpPr>
        <p:spPr>
          <a:xfrm>
            <a:off x="4947016" y="4198286"/>
            <a:ext cx="1543048" cy="335145"/>
          </a:xfrm>
          <a:prstGeom prst="rect">
            <a:avLst/>
          </a:prstGeom>
          <a:noFill/>
          <a:ln w="28575" cmpd="sng">
            <a:solidFill>
              <a:srgbClr val="FF4C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Segoe UI"/>
                <a:ea typeface="+mn-ea"/>
                <a:cs typeface="+mn-cs"/>
              </a:rPr>
              <a:t>..</a:t>
            </a:r>
          </a:p>
        </p:txBody>
      </p:sp>
      <p:pic>
        <p:nvPicPr>
          <p:cNvPr id="19" name="Slika 3"/>
          <p:cNvPicPr>
            <a:picLocks noChangeAspect="1"/>
          </p:cNvPicPr>
          <p:nvPr/>
        </p:nvPicPr>
        <p:blipFill rotWithShape="1">
          <a:blip r:embed="rId3">
            <a:extLst>
              <a:ext uri="{28A0092B-C50C-407E-A947-70E740481C1C}">
                <a14:useLocalDpi xmlns:a14="http://schemas.microsoft.com/office/drawing/2010/main" xmlns="" val="0"/>
              </a:ext>
            </a:extLst>
          </a:blip>
          <a:srcRect t="1213" r="4919" b="20268"/>
          <a:stretch/>
        </p:blipFill>
        <p:spPr>
          <a:xfrm>
            <a:off x="2808600" y="1664944"/>
            <a:ext cx="6261473" cy="4392000"/>
          </a:xfrm>
          <a:prstGeom prst="rect">
            <a:avLst/>
          </a:prstGeom>
          <a:ln>
            <a:noFill/>
          </a:ln>
          <a:effectLst>
            <a:outerShdw blurRad="190500" algn="tl" rotWithShape="0">
              <a:srgbClr val="000000">
                <a:alpha val="70000"/>
              </a:srgbClr>
            </a:outerShdw>
          </a:effectLst>
        </p:spPr>
      </p:pic>
      <p:sp>
        <p:nvSpPr>
          <p:cNvPr id="11" name="Rectangle 6"/>
          <p:cNvSpPr/>
          <p:nvPr/>
        </p:nvSpPr>
        <p:spPr>
          <a:xfrm>
            <a:off x="5065918" y="4795922"/>
            <a:ext cx="2136071" cy="1261022"/>
          </a:xfrm>
          <a:prstGeom prst="rect">
            <a:avLst/>
          </a:prstGeom>
          <a:noFill/>
          <a:ln w="28575" cmpd="sng">
            <a:solidFill>
              <a:srgbClr val="FF4C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Segoe UI"/>
                <a:ea typeface="+mn-ea"/>
                <a:cs typeface="+mn-cs"/>
              </a:rPr>
              <a:t>..</a:t>
            </a:r>
          </a:p>
        </p:txBody>
      </p:sp>
      <p:sp>
        <p:nvSpPr>
          <p:cNvPr id="13" name="Oval 12"/>
          <p:cNvSpPr/>
          <p:nvPr/>
        </p:nvSpPr>
        <p:spPr bwMode="auto">
          <a:xfrm>
            <a:off x="7201989" y="4493093"/>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Rectangle 19"/>
          <p:cNvSpPr/>
          <p:nvPr/>
        </p:nvSpPr>
        <p:spPr>
          <a:xfrm>
            <a:off x="0" y="3187550"/>
            <a:ext cx="2569029" cy="846310"/>
          </a:xfrm>
          <a:prstGeom prst="rect">
            <a:avLst/>
          </a:prstGeom>
          <a:solidFill>
            <a:srgbClr val="0097DC"/>
          </a:solidFill>
          <a:ln w="158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r>
              <a:rPr kumimoji="0" lang="hr-HR" sz="12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Odaberite </a:t>
            </a:r>
            <a:r>
              <a:rPr kumimoji="0" lang="en-US" sz="12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 </a:t>
            </a:r>
            <a:r>
              <a:rPr kumimoji="0" lang="hr-HR" sz="1500" b="1"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a:t>
            </a:r>
            <a:r>
              <a:rPr kumimoji="0" lang="en-US" sz="12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 </a:t>
            </a:r>
            <a:r>
              <a:rPr kumimoji="0" lang="hr-HR" sz="12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rPr>
              <a:t></a:t>
            </a:r>
            <a:r>
              <a:rPr kumimoji="0" lang="en-GB" sz="12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rPr>
              <a:t> </a:t>
            </a:r>
            <a:r>
              <a:rPr kumimoji="0" lang="hr-HR" sz="1200" b="0" i="1" u="none" strike="noStrike" kern="1200" cap="none" spc="0" normalizeH="0" baseline="0" noProof="0" dirty="0" err="1">
                <a:ln>
                  <a:noFill/>
                </a:ln>
                <a:solidFill>
                  <a:srgbClr val="FFFFFF"/>
                </a:solidFill>
                <a:effectLst/>
                <a:uLnTx/>
                <a:uFillTx/>
                <a:latin typeface="Segoe UI "/>
                <a:ea typeface="+mn-ea"/>
                <a:cs typeface="Segoe UI" panose="020B0502040204020203" pitchFamily="34" charset="0"/>
                <a:sym typeface="Wingdings" panose="05000000000000000000" pitchFamily="2" charset="2"/>
              </a:rPr>
              <a:t>Add</a:t>
            </a:r>
            <a:r>
              <a:rPr kumimoji="0" lang="hr-HR" sz="1200" b="0" i="1"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rPr>
              <a:t> </a:t>
            </a:r>
            <a:r>
              <a:rPr kumimoji="0" lang="hr-HR" sz="1200" b="0" i="1" u="none" strike="noStrike" kern="1200" cap="none" spc="0" normalizeH="0" baseline="0" noProof="0" dirty="0" err="1">
                <a:ln>
                  <a:noFill/>
                </a:ln>
                <a:solidFill>
                  <a:srgbClr val="FFFFFF"/>
                </a:solidFill>
                <a:effectLst/>
                <a:uLnTx/>
                <a:uFillTx/>
                <a:latin typeface="Segoe UI "/>
                <a:ea typeface="+mn-ea"/>
                <a:cs typeface="Segoe UI" panose="020B0502040204020203" pitchFamily="34" charset="0"/>
                <a:sym typeface="Wingdings" panose="05000000000000000000" pitchFamily="2" charset="2"/>
              </a:rPr>
              <a:t>topic</a:t>
            </a:r>
            <a:r>
              <a:rPr kumimoji="0" lang="en-GB" sz="1200" b="0" i="1"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rPr>
              <a:t> </a:t>
            </a:r>
            <a:r>
              <a:rPr kumimoji="0" lang="hr-HR" sz="12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rPr>
              <a:t></a:t>
            </a:r>
            <a:r>
              <a:rPr kumimoji="0" lang="en-GB" sz="120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sym typeface="Wingdings" panose="05000000000000000000" pitchFamily="2" charset="2"/>
              </a:rPr>
              <a:t> </a:t>
            </a:r>
            <a:r>
              <a:rPr kumimoji="0" lang="hr-HR" sz="1200" b="0" i="1" u="none" strike="noStrike" kern="1200" cap="none" spc="0" normalizeH="0" baseline="0" noProof="0" dirty="0" err="1">
                <a:ln>
                  <a:noFill/>
                </a:ln>
                <a:solidFill>
                  <a:srgbClr val="FFFFFF"/>
                </a:solidFill>
                <a:effectLst/>
                <a:uLnTx/>
                <a:uFillTx/>
                <a:latin typeface="Segoe UI "/>
                <a:ea typeface="+mn-ea"/>
                <a:cs typeface="Segoe UI" panose="020B0502040204020203" pitchFamily="34" charset="0"/>
                <a:sym typeface="Wingdings" panose="05000000000000000000" pitchFamily="2" charset="2"/>
              </a:rPr>
              <a:t>done</a:t>
            </a:r>
            <a:endParaRPr kumimoji="0" lang="en-US" sz="1200" b="0" i="1"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endParaRPr>
          </a:p>
        </p:txBody>
      </p:sp>
      <p:sp>
        <p:nvSpPr>
          <p:cNvPr id="21" name="Rectangle 20"/>
          <p:cNvSpPr/>
          <p:nvPr/>
        </p:nvSpPr>
        <p:spPr>
          <a:xfrm>
            <a:off x="0" y="1664944"/>
            <a:ext cx="2394857" cy="839087"/>
          </a:xfrm>
          <a:prstGeom prst="rect">
            <a:avLst/>
          </a:prstGeom>
          <a:solidFill>
            <a:srgbClr val="0097DC"/>
          </a:solidFill>
          <a:ln w="158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4792" rtl="0" eaLnBrk="1" fontAlgn="base" latinLnBrk="0" hangingPunct="1">
              <a:lnSpc>
                <a:spcPct val="100000"/>
              </a:lnSpc>
              <a:spcBef>
                <a:spcPct val="0"/>
              </a:spcBef>
              <a:spcAft>
                <a:spcPct val="0"/>
              </a:spcAft>
              <a:buClrTx/>
              <a:buSzTx/>
              <a:buFontTx/>
              <a:buNone/>
              <a:tabLst/>
              <a:defRPr/>
            </a:pPr>
            <a:r>
              <a:rPr kumimoji="0" lang="hr-HR" sz="135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rPr>
              <a:t>Oznake tema omogućuju naknadno filtriranje i pretraživanje sadržaja</a:t>
            </a:r>
            <a:endParaRPr kumimoji="0" lang="en-US" sz="1350" b="0" i="0" u="none" strike="noStrike" kern="1200" cap="none" spc="0" normalizeH="0" baseline="0" noProof="0" dirty="0">
              <a:ln>
                <a:noFill/>
              </a:ln>
              <a:solidFill>
                <a:srgbClr val="FFFFFF"/>
              </a:solidFill>
              <a:effectLst/>
              <a:uLnTx/>
              <a:uFillTx/>
              <a:latin typeface="Segoe UI "/>
              <a:ea typeface="+mn-ea"/>
              <a:cs typeface="Segoe UI" panose="020B0502040204020203" pitchFamily="34" charset="0"/>
            </a:endParaRPr>
          </a:p>
        </p:txBody>
      </p:sp>
      <p:cxnSp>
        <p:nvCxnSpPr>
          <p:cNvPr id="12" name="Elbow Connector 11"/>
          <p:cNvCxnSpPr/>
          <p:nvPr/>
        </p:nvCxnSpPr>
        <p:spPr>
          <a:xfrm>
            <a:off x="2423859" y="4136571"/>
            <a:ext cx="2523157" cy="1044092"/>
          </a:xfrm>
          <a:prstGeom prst="bentConnector3">
            <a:avLst>
              <a:gd name="adj1" fmla="val 50000"/>
            </a:avLst>
          </a:prstGeom>
          <a:ln w="28575"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86206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sz="3601" dirty="0">
                <a:solidFill>
                  <a:srgbClr val="0097DC"/>
                </a:solidFill>
                <a:latin typeface="+mj-lt"/>
              </a:rPr>
              <a:t>Dodavanje oznaka tema (2)</a:t>
            </a:r>
            <a:endParaRPr lang="en-US" sz="3601" dirty="0">
              <a:solidFill>
                <a:srgbClr val="0097DC"/>
              </a:solidFill>
              <a:latin typeface="+mj-lt"/>
            </a:endParaRPr>
          </a:p>
        </p:txBody>
      </p:sp>
      <p:sp>
        <p:nvSpPr>
          <p:cNvPr id="13" name="Rectangle 12"/>
          <p:cNvSpPr/>
          <p:nvPr/>
        </p:nvSpPr>
        <p:spPr>
          <a:xfrm>
            <a:off x="121525" y="1978591"/>
            <a:ext cx="3152898" cy="1623948"/>
          </a:xfrm>
          <a:prstGeom prst="rect">
            <a:avLst/>
          </a:prstGeom>
          <a:solidFill>
            <a:srgbClr val="0097DC"/>
          </a:solidFill>
          <a:ln w="12700" cmpd="sng">
            <a:solidFill>
              <a:schemeClr val="bg1"/>
            </a:solidFill>
            <a:headEnd type="oval"/>
            <a:tailEnd type="oval"/>
          </a:ln>
        </p:spPr>
        <p:txBody>
          <a:bodyPr lIns="102924" tIns="51462" rIns="51462" bIns="51462" anchor="ctr">
            <a:noAutofit/>
          </a:bodyPr>
          <a:lstStyle/>
          <a:p>
            <a:pPr defTabSz="684792" fontAlgn="base">
              <a:spcBef>
                <a:spcPct val="0"/>
              </a:spcBef>
              <a:spcAft>
                <a:spcPct val="0"/>
              </a:spcAft>
            </a:pPr>
            <a:r>
              <a:rPr lang="hr-HR" sz="1200" dirty="0">
                <a:solidFill>
                  <a:srgbClr val="FFFFFF"/>
                </a:solidFill>
                <a:latin typeface="Segoe UI "/>
                <a:cs typeface="Segoe UI Light" panose="020B0502040204020203" pitchFamily="34" charset="0"/>
              </a:rPr>
              <a:t>Oznake tema služe za kategorizaciju i jednostavniju pretragu sadržaja </a:t>
            </a:r>
          </a:p>
          <a:p>
            <a:pPr defTabSz="684792" fontAlgn="base">
              <a:spcBef>
                <a:spcPct val="0"/>
              </a:spcBef>
              <a:spcAft>
                <a:spcPct val="0"/>
              </a:spcAft>
            </a:pPr>
            <a:endParaRPr lang="hr-HR" sz="1200" dirty="0">
              <a:solidFill>
                <a:srgbClr val="FFFFFF"/>
              </a:solidFill>
              <a:latin typeface="Segoe UI "/>
              <a:cs typeface="Segoe UI Light" panose="020B0502040204020203" pitchFamily="34" charset="0"/>
            </a:endParaRPr>
          </a:p>
          <a:p>
            <a:pPr defTabSz="684792" fontAlgn="base">
              <a:spcBef>
                <a:spcPct val="0"/>
              </a:spcBef>
              <a:spcAft>
                <a:spcPct val="0"/>
              </a:spcAft>
            </a:pPr>
            <a:r>
              <a:rPr lang="hr-HR" sz="1200" dirty="0">
                <a:solidFill>
                  <a:srgbClr val="FFFFFF"/>
                </a:solidFill>
                <a:latin typeface="Segoe UI "/>
                <a:cs typeface="Segoe UI Light" panose="020B0502040204020203" pitchFamily="34" charset="0"/>
              </a:rPr>
              <a:t>Kako?</a:t>
            </a:r>
          </a:p>
          <a:p>
            <a:pPr marL="214370" indent="-214370" defTabSz="684792" fontAlgn="base">
              <a:spcBef>
                <a:spcPct val="0"/>
              </a:spcBef>
              <a:spcAft>
                <a:spcPct val="0"/>
              </a:spcAft>
              <a:buFont typeface="Wingdings" panose="05000000000000000000" pitchFamily="2" charset="2"/>
              <a:buChar char="§"/>
            </a:pPr>
            <a:r>
              <a:rPr lang="hr-HR" sz="1100" dirty="0">
                <a:solidFill>
                  <a:srgbClr val="FFFFFF"/>
                </a:solidFill>
                <a:latin typeface="Segoe UI "/>
                <a:cs typeface="Segoe UI Light" panose="020B0502040204020203" pitchFamily="34" charset="0"/>
              </a:rPr>
              <a:t>Kada napišete objavu ili dodate dokument odaberite </a:t>
            </a:r>
            <a:r>
              <a:rPr lang="hr-HR" sz="1100" i="1" dirty="0">
                <a:solidFill>
                  <a:srgbClr val="FFFFFF"/>
                </a:solidFill>
                <a:latin typeface="Segoe UI "/>
                <a:cs typeface="Segoe UI Light" panose="020B0502040204020203" pitchFamily="34" charset="0"/>
              </a:rPr>
              <a:t>More </a:t>
            </a:r>
            <a:r>
              <a:rPr lang="hr-HR" sz="1100" i="1" dirty="0">
                <a:solidFill>
                  <a:srgbClr val="FFFFFF"/>
                </a:solidFill>
                <a:latin typeface="Segoe UI "/>
                <a:cs typeface="Segoe UI Light" panose="020B0502040204020203" pitchFamily="34" charset="0"/>
                <a:sym typeface="Wingdings" panose="05000000000000000000" pitchFamily="2" charset="2"/>
              </a:rPr>
              <a:t> </a:t>
            </a:r>
            <a:r>
              <a:rPr lang="hr-HR" sz="1100" i="1" dirty="0" err="1">
                <a:solidFill>
                  <a:srgbClr val="FFFFFF"/>
                </a:solidFill>
                <a:latin typeface="Segoe UI "/>
                <a:cs typeface="Segoe UI Light" panose="020B0502040204020203" pitchFamily="34" charset="0"/>
                <a:sym typeface="Wingdings" panose="05000000000000000000" pitchFamily="2" charset="2"/>
              </a:rPr>
              <a:t>A</a:t>
            </a:r>
            <a:r>
              <a:rPr lang="hr-HR" sz="1100" i="1" dirty="0" err="1" smtClean="0">
                <a:solidFill>
                  <a:srgbClr val="FFFFFF"/>
                </a:solidFill>
                <a:latin typeface="Segoe UI "/>
                <a:cs typeface="Segoe UI Light" panose="020B0502040204020203" pitchFamily="34" charset="0"/>
                <a:sym typeface="Wingdings" panose="05000000000000000000" pitchFamily="2" charset="2"/>
              </a:rPr>
              <a:t>dd</a:t>
            </a:r>
            <a:r>
              <a:rPr lang="hr-HR" sz="1100" i="1" dirty="0" smtClean="0">
                <a:solidFill>
                  <a:srgbClr val="FFFFFF"/>
                </a:solidFill>
                <a:latin typeface="Segoe UI "/>
                <a:cs typeface="Segoe UI Light" panose="020B0502040204020203" pitchFamily="34" charset="0"/>
                <a:sym typeface="Wingdings" panose="05000000000000000000" pitchFamily="2" charset="2"/>
              </a:rPr>
              <a:t> </a:t>
            </a:r>
            <a:r>
              <a:rPr lang="hr-HR" sz="1100" i="1" dirty="0" err="1">
                <a:solidFill>
                  <a:srgbClr val="FFFFFF"/>
                </a:solidFill>
                <a:latin typeface="Segoe UI "/>
                <a:cs typeface="Segoe UI Light" panose="020B0502040204020203" pitchFamily="34" charset="0"/>
                <a:sym typeface="Wingdings" panose="05000000000000000000" pitchFamily="2" charset="2"/>
              </a:rPr>
              <a:t>topic</a:t>
            </a:r>
            <a:r>
              <a:rPr lang="hr-HR" sz="1100" dirty="0">
                <a:solidFill>
                  <a:srgbClr val="FFFFFF"/>
                </a:solidFill>
                <a:latin typeface="Segoe UI "/>
                <a:cs typeface="Segoe UI Light" panose="020B0502040204020203" pitchFamily="34" charset="0"/>
                <a:sym typeface="Wingdings" panose="05000000000000000000" pitchFamily="2" charset="2"/>
              </a:rPr>
              <a:t>  pojam koji označuje tu objavu</a:t>
            </a:r>
          </a:p>
        </p:txBody>
      </p:sp>
      <p:grpSp>
        <p:nvGrpSpPr>
          <p:cNvPr id="20" name="Group 19"/>
          <p:cNvGrpSpPr/>
          <p:nvPr/>
        </p:nvGrpSpPr>
        <p:grpSpPr>
          <a:xfrm>
            <a:off x="270006" y="3877953"/>
            <a:ext cx="2849946" cy="1414830"/>
            <a:chOff x="5207145" y="804942"/>
            <a:chExt cx="1610326" cy="811542"/>
          </a:xfrm>
        </p:grpSpPr>
        <p:sp>
          <p:nvSpPr>
            <p:cNvPr id="21" name="Freeform 20"/>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2" name="Rounded Rectangle 21"/>
            <p:cNvSpPr/>
            <p:nvPr/>
          </p:nvSpPr>
          <p:spPr bwMode="auto">
            <a:xfrm flipH="1">
              <a:off x="5207145" y="806990"/>
              <a:ext cx="1558489" cy="809494"/>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99634" eaLnBrk="0" hangingPunct="0">
                <a:defRPr/>
              </a:pPr>
              <a:endParaRPr lang="en-US" sz="1200" kern="0" dirty="0">
                <a:solidFill>
                  <a:srgbClr val="000000"/>
                </a:solidFill>
                <a:latin typeface="Segoe UI"/>
                <a:ea typeface="Segoe UI" pitchFamily="34" charset="0"/>
                <a:cs typeface="Segoe UI" pitchFamily="34" charset="0"/>
              </a:endParaRPr>
            </a:p>
            <a:p>
              <a:pPr defTabSz="699634" eaLnBrk="0" hangingPunct="0">
                <a:defRPr/>
              </a:pPr>
              <a:r>
                <a:rPr lang="hr-HR" sz="1200" kern="0" dirty="0">
                  <a:solidFill>
                    <a:srgbClr val="000000"/>
                  </a:solidFill>
                  <a:latin typeface="Segoe UI"/>
                  <a:ea typeface="Segoe UI" pitchFamily="34" charset="0"/>
                  <a:cs typeface="Segoe UI" pitchFamily="34" charset="0"/>
                </a:rPr>
                <a:t>Oznake tema mogu se dodati i naknadno.</a:t>
              </a:r>
            </a:p>
            <a:p>
              <a:pPr defTabSz="699634" eaLnBrk="0" hangingPunct="0">
                <a:defRPr/>
              </a:pPr>
              <a:r>
                <a:rPr lang="hr-HR" sz="1200" kern="0" dirty="0">
                  <a:solidFill>
                    <a:srgbClr val="000000"/>
                  </a:solidFill>
                  <a:latin typeface="Segoe UI"/>
                  <a:ea typeface="Segoe UI" pitchFamily="34" charset="0"/>
                  <a:cs typeface="Segoe UI" pitchFamily="34" charset="0"/>
                </a:rPr>
                <a:t>U polju će biti prikazane </a:t>
              </a:r>
              <a:r>
                <a:rPr lang="hr-HR" sz="1200" b="1" kern="0" dirty="0">
                  <a:solidFill>
                    <a:srgbClr val="FF4C00"/>
                  </a:solidFill>
                  <a:latin typeface="Segoe UI"/>
                  <a:ea typeface="Segoe UI" pitchFamily="34" charset="0"/>
                  <a:cs typeface="Segoe UI" pitchFamily="34" charset="0"/>
                </a:rPr>
                <a:t>već korištene oznake tema</a:t>
              </a:r>
              <a:endParaRPr lang="en-US" sz="1200" b="1" kern="0" dirty="0">
                <a:solidFill>
                  <a:srgbClr val="FF4C00"/>
                </a:solidFill>
                <a:latin typeface="Segoe UI"/>
                <a:ea typeface="Segoe UI" pitchFamily="34" charset="0"/>
                <a:cs typeface="Segoe UI" pitchFamily="34" charset="0"/>
              </a:endParaRPr>
            </a:p>
            <a:p>
              <a:pPr defTabSz="699634" eaLnBrk="0" hangingPunct="0">
                <a:defRPr/>
              </a:pPr>
              <a:endParaRPr lang="en-US" sz="1200" kern="0" dirty="0">
                <a:solidFill>
                  <a:srgbClr val="000000"/>
                </a:solidFill>
                <a:latin typeface="Segoe UI"/>
                <a:ea typeface="Segoe UI" pitchFamily="34" charset="0"/>
                <a:cs typeface="Segoe UI" pitchFamily="34" charset="0"/>
              </a:endParaRPr>
            </a:p>
          </p:txBody>
        </p:sp>
      </p:grpSp>
      <p:pic>
        <p:nvPicPr>
          <p:cNvPr id="19" name="Slika 3"/>
          <p:cNvPicPr>
            <a:picLocks noChangeAspect="1"/>
          </p:cNvPicPr>
          <p:nvPr/>
        </p:nvPicPr>
        <p:blipFill rotWithShape="1">
          <a:blip r:embed="rId3">
            <a:extLst>
              <a:ext uri="{28A0092B-C50C-407E-A947-70E740481C1C}">
                <a14:useLocalDpi xmlns:a14="http://schemas.microsoft.com/office/drawing/2010/main" xmlns="" val="0"/>
              </a:ext>
            </a:extLst>
          </a:blip>
          <a:srcRect l="5674" t="-331" r="552" b="-172"/>
          <a:stretch/>
        </p:blipFill>
        <p:spPr>
          <a:xfrm>
            <a:off x="3521719" y="1541677"/>
            <a:ext cx="5464749" cy="4541914"/>
          </a:xfrm>
          <a:prstGeom prst="rect">
            <a:avLst/>
          </a:prstGeom>
          <a:ln>
            <a:noFill/>
          </a:ln>
          <a:effectLst>
            <a:outerShdw blurRad="190500" algn="tl" rotWithShape="0">
              <a:srgbClr val="000000">
                <a:alpha val="70000"/>
              </a:srgbClr>
            </a:outerShdw>
          </a:effectLst>
        </p:spPr>
      </p:pic>
      <p:grpSp>
        <p:nvGrpSpPr>
          <p:cNvPr id="24" name="Group 23"/>
          <p:cNvGrpSpPr/>
          <p:nvPr/>
        </p:nvGrpSpPr>
        <p:grpSpPr>
          <a:xfrm rot="10800000">
            <a:off x="6127082" y="4854848"/>
            <a:ext cx="3173658" cy="1280521"/>
            <a:chOff x="5288784" y="778996"/>
            <a:chExt cx="1658669" cy="829928"/>
          </a:xfrm>
        </p:grpSpPr>
        <p:sp>
          <p:nvSpPr>
            <p:cNvPr id="25" name="Freeform 24"/>
            <p:cNvSpPr/>
            <p:nvPr/>
          </p:nvSpPr>
          <p:spPr bwMode="auto">
            <a:xfrm rot="8100000" flipH="1">
              <a:off x="6127685" y="996847"/>
              <a:ext cx="819768" cy="506020"/>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 name="Rounded Rectangle 25"/>
            <p:cNvSpPr/>
            <p:nvPr/>
          </p:nvSpPr>
          <p:spPr bwMode="auto">
            <a:xfrm rot="10800000" flipH="1">
              <a:off x="5288784" y="778996"/>
              <a:ext cx="1528646" cy="829928"/>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99634" eaLnBrk="0" hangingPunct="0">
                <a:defRPr/>
              </a:pP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Prilikom upisivanja oznake teme, bit će vam ponuđeni već korišteni pojmovi. Koristite </a:t>
              </a:r>
              <a:r>
                <a:rPr lang="hr-HR" sz="1200" b="1" kern="0" dirty="0">
                  <a:solidFill>
                    <a:srgbClr val="FF4C00"/>
                  </a:solidFill>
                  <a:latin typeface="Segoe UI"/>
                  <a:ea typeface="Segoe UI" pitchFamily="34" charset="0"/>
                  <a:cs typeface="Segoe UI" pitchFamily="34" charset="0"/>
                </a:rPr>
                <a:t>postojeće oznake tema</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 a ukoliko je potrebno možete dodati i nove</a:t>
              </a:r>
              <a:endParaRPr lang="en-US" sz="1200" kern="0" dirty="0">
                <a:gradFill>
                  <a:gsLst>
                    <a:gs pos="13889">
                      <a:srgbClr val="505050"/>
                    </a:gs>
                    <a:gs pos="28704">
                      <a:srgbClr val="505050"/>
                    </a:gs>
                  </a:gsLst>
                  <a:lin ang="5400000" scaled="0"/>
                </a:gradFill>
                <a:latin typeface="Segoe UI"/>
                <a:ea typeface="Segoe UI" pitchFamily="34" charset="0"/>
                <a:cs typeface="Segoe UI" pitchFamily="34" charset="0"/>
              </a:endParaRPr>
            </a:p>
          </p:txBody>
        </p:sp>
      </p:grpSp>
      <p:sp>
        <p:nvSpPr>
          <p:cNvPr id="18" name="Rectangle 6"/>
          <p:cNvSpPr/>
          <p:nvPr/>
        </p:nvSpPr>
        <p:spPr>
          <a:xfrm>
            <a:off x="4621855" y="4556457"/>
            <a:ext cx="1595833" cy="265840"/>
          </a:xfrm>
          <a:prstGeom prst="rect">
            <a:avLst/>
          </a:prstGeom>
          <a:noFill/>
          <a:ln w="28575" cmpd="sng">
            <a:solidFill>
              <a:srgbClr val="FF4C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4792" fontAlgn="base">
              <a:spcBef>
                <a:spcPct val="0"/>
              </a:spcBef>
              <a:spcAft>
                <a:spcPct val="0"/>
              </a:spcAft>
            </a:pPr>
            <a:r>
              <a:rPr lang="en-US" sz="1350" dirty="0">
                <a:solidFill>
                  <a:prstClr val="white"/>
                </a:solidFill>
                <a:latin typeface="Segoe UI"/>
              </a:rPr>
              <a:t>..</a:t>
            </a:r>
          </a:p>
        </p:txBody>
      </p:sp>
      <p:sp>
        <p:nvSpPr>
          <p:cNvPr id="17" name="Left Arrow 16"/>
          <p:cNvSpPr/>
          <p:nvPr/>
        </p:nvSpPr>
        <p:spPr bwMode="auto">
          <a:xfrm>
            <a:off x="5166137" y="5259084"/>
            <a:ext cx="960945" cy="348289"/>
          </a:xfrm>
          <a:prstGeom prst="leftArrow">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62" tIns="25731" rIns="25731" bIns="51462" numCol="1" spcCol="0" rtlCol="0" fromWordArt="0" anchor="b" anchorCtr="0" forceAA="0" compatLnSpc="1">
            <a:prstTxWarp prst="textNoShape">
              <a:avLst/>
            </a:prstTxWarp>
            <a:noAutofit/>
          </a:bodyPr>
          <a:lstStyle/>
          <a:p>
            <a:pPr algn="ctr" defTabSz="514455" fontAlgn="base">
              <a:spcBef>
                <a:spcPct val="0"/>
              </a:spcBef>
              <a:spcAft>
                <a:spcPct val="0"/>
              </a:spcAft>
            </a:pPr>
            <a:endParaRPr lang="en-US" sz="1350" spc="-29"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6"/>
          <p:cNvSpPr/>
          <p:nvPr/>
        </p:nvSpPr>
        <p:spPr>
          <a:xfrm>
            <a:off x="3777878" y="4556457"/>
            <a:ext cx="828918" cy="938652"/>
          </a:xfrm>
          <a:prstGeom prst="rect">
            <a:avLst/>
          </a:prstGeom>
          <a:noFill/>
          <a:ln w="28575" cmpd="sng">
            <a:solidFill>
              <a:srgbClr val="FF4C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4792" fontAlgn="base">
              <a:spcBef>
                <a:spcPct val="0"/>
              </a:spcBef>
              <a:spcAft>
                <a:spcPct val="0"/>
              </a:spcAft>
            </a:pPr>
            <a:r>
              <a:rPr lang="en-US" sz="1350" dirty="0">
                <a:solidFill>
                  <a:prstClr val="white"/>
                </a:solidFill>
                <a:latin typeface="Segoe UI"/>
              </a:rPr>
              <a:t>..</a:t>
            </a:r>
          </a:p>
        </p:txBody>
      </p:sp>
      <p:sp>
        <p:nvSpPr>
          <p:cNvPr id="23" name="Oval 22"/>
          <p:cNvSpPr/>
          <p:nvPr/>
        </p:nvSpPr>
        <p:spPr bwMode="auto">
          <a:xfrm>
            <a:off x="4652543" y="5345636"/>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smtClean="0">
                <a:gradFill>
                  <a:gsLst>
                    <a:gs pos="0">
                      <a:srgbClr val="FFFFFF"/>
                    </a:gs>
                    <a:gs pos="100000">
                      <a:srgbClr val="FFFFFF"/>
                    </a:gs>
                  </a:gsLst>
                  <a:lin ang="5400000" scaled="0"/>
                </a:gradFill>
                <a:latin typeface="Segoe UI"/>
                <a:ea typeface="Segoe UI" pitchFamily="34" charset="0"/>
                <a:cs typeface="Segoe UI" pitchFamily="34" charset="0"/>
              </a:rPr>
              <a:t>1</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Rectangle 6"/>
          <p:cNvSpPr/>
          <p:nvPr/>
        </p:nvSpPr>
        <p:spPr>
          <a:xfrm>
            <a:off x="6864108" y="4526010"/>
            <a:ext cx="438137" cy="265840"/>
          </a:xfrm>
          <a:prstGeom prst="rect">
            <a:avLst/>
          </a:prstGeom>
          <a:noFill/>
          <a:ln w="28575" cmpd="sng">
            <a:solidFill>
              <a:srgbClr val="FF4C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4792" fontAlgn="base">
              <a:spcBef>
                <a:spcPct val="0"/>
              </a:spcBef>
              <a:spcAft>
                <a:spcPct val="0"/>
              </a:spcAft>
            </a:pPr>
            <a:r>
              <a:rPr lang="en-US" sz="1350" dirty="0">
                <a:solidFill>
                  <a:prstClr val="white"/>
                </a:solidFill>
                <a:latin typeface="Segoe UI"/>
              </a:rPr>
              <a:t>..</a:t>
            </a:r>
          </a:p>
        </p:txBody>
      </p:sp>
      <p:sp>
        <p:nvSpPr>
          <p:cNvPr id="16" name="Oval 15"/>
          <p:cNvSpPr/>
          <p:nvPr/>
        </p:nvSpPr>
        <p:spPr bwMode="auto">
          <a:xfrm>
            <a:off x="7116805" y="4171716"/>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a:gradFill>
                  <a:gsLst>
                    <a:gs pos="0">
                      <a:srgbClr val="FFFFFF"/>
                    </a:gs>
                    <a:gs pos="100000">
                      <a:srgbClr val="FFFFFF"/>
                    </a:gs>
                  </a:gsLst>
                  <a:lin ang="5400000" scaled="0"/>
                </a:gradFill>
                <a:latin typeface="Segoe UI"/>
                <a:ea typeface="Segoe UI" pitchFamily="34" charset="0"/>
                <a:cs typeface="Segoe UI" pitchFamily="34" charset="0"/>
              </a:rPr>
              <a:t>2</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xmlns="" val="34051647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t="-101" r="5116" b="-1"/>
          <a:stretch/>
        </p:blipFill>
        <p:spPr>
          <a:xfrm>
            <a:off x="268908" y="1587259"/>
            <a:ext cx="6236395" cy="439398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a:bodyPr>
          <a:lstStyle/>
          <a:p>
            <a:r>
              <a:rPr lang="hr-HR" sz="3601" dirty="0">
                <a:solidFill>
                  <a:srgbClr val="0097DC"/>
                </a:solidFill>
                <a:latin typeface="+mj-lt"/>
              </a:rPr>
              <a:t>Pretraživanje sadržaja na </a:t>
            </a:r>
            <a:r>
              <a:rPr lang="hr-HR" sz="3601" dirty="0" err="1">
                <a:solidFill>
                  <a:srgbClr val="0097DC"/>
                </a:solidFill>
                <a:latin typeface="+mj-lt"/>
              </a:rPr>
              <a:t>Yammer</a:t>
            </a:r>
            <a:r>
              <a:rPr lang="hr-HR" sz="3601" dirty="0">
                <a:solidFill>
                  <a:srgbClr val="0097DC"/>
                </a:solidFill>
                <a:latin typeface="+mj-lt"/>
              </a:rPr>
              <a:t> mreži</a:t>
            </a:r>
            <a:endParaRPr lang="en-US" sz="3601" dirty="0">
              <a:solidFill>
                <a:srgbClr val="0097DC"/>
              </a:solidFill>
              <a:latin typeface="+mj-lt"/>
            </a:endParaRPr>
          </a:p>
        </p:txBody>
      </p:sp>
      <p:cxnSp>
        <p:nvCxnSpPr>
          <p:cNvPr id="5" name="Elbow Connector 4"/>
          <p:cNvCxnSpPr/>
          <p:nvPr/>
        </p:nvCxnSpPr>
        <p:spPr>
          <a:xfrm flipV="1">
            <a:off x="2458720" y="1676667"/>
            <a:ext cx="3461822" cy="896205"/>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6772" y="2256647"/>
            <a:ext cx="2118100" cy="3724602"/>
          </a:xfrm>
          <a:prstGeom prst="rect">
            <a:avLst/>
          </a:prstGeom>
          <a:noFill/>
          <a:ln w="28575" cmpd="sng">
            <a:solidFill>
              <a:srgbClr val="FF4C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4792" fontAlgn="base">
              <a:spcBef>
                <a:spcPct val="0"/>
              </a:spcBef>
              <a:spcAft>
                <a:spcPct val="0"/>
              </a:spcAft>
            </a:pPr>
            <a:endParaRPr lang="en-US" sz="1350">
              <a:solidFill>
                <a:prstClr val="white"/>
              </a:solidFill>
              <a:latin typeface="Helvetica"/>
            </a:endParaRPr>
          </a:p>
        </p:txBody>
      </p:sp>
      <p:sp>
        <p:nvSpPr>
          <p:cNvPr id="11" name="Rectangle 5"/>
          <p:cNvSpPr/>
          <p:nvPr/>
        </p:nvSpPr>
        <p:spPr>
          <a:xfrm>
            <a:off x="6075719" y="1817204"/>
            <a:ext cx="3186658" cy="708232"/>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kern="0" dirty="0">
                <a:solidFill>
                  <a:srgbClr val="FFFFFF"/>
                </a:solidFill>
                <a:latin typeface="Segoe UI"/>
                <a:ea typeface="Segoe UI" pitchFamily="34" charset="0"/>
                <a:cs typeface="Segoe UI" pitchFamily="34" charset="0"/>
              </a:rPr>
              <a:t>U </a:t>
            </a:r>
            <a:r>
              <a:rPr lang="hr-HR" sz="1200" i="1" dirty="0">
                <a:solidFill>
                  <a:srgbClr val="FFFFFF"/>
                </a:solidFill>
                <a:latin typeface="Segoe UI "/>
                <a:cs typeface="Segoe UI Light" panose="020B0502040204020203" pitchFamily="34" charset="0"/>
              </a:rPr>
              <a:t>Search</a:t>
            </a:r>
            <a:r>
              <a:rPr lang="hr-HR" sz="1200" dirty="0">
                <a:solidFill>
                  <a:srgbClr val="FFFFFF"/>
                </a:solidFill>
                <a:latin typeface="Segoe UI "/>
                <a:cs typeface="Segoe UI Light" panose="020B0502040204020203" pitchFamily="34" charset="0"/>
              </a:rPr>
              <a:t> polje upišite traženi pojam materijali i objave koji sadrže traženu oznaku teme/pojam</a:t>
            </a:r>
            <a:endParaRPr lang="en-US" sz="1200" dirty="0">
              <a:solidFill>
                <a:srgbClr val="FFFFFF"/>
              </a:solidFill>
              <a:latin typeface="Segoe UI "/>
              <a:cs typeface="Segoe UI Light" panose="020B0502040204020203" pitchFamily="34" charset="0"/>
            </a:endParaRPr>
          </a:p>
        </p:txBody>
      </p:sp>
      <p:grpSp>
        <p:nvGrpSpPr>
          <p:cNvPr id="10" name="Group 9"/>
          <p:cNvGrpSpPr/>
          <p:nvPr/>
        </p:nvGrpSpPr>
        <p:grpSpPr>
          <a:xfrm rot="10800000">
            <a:off x="5387108" y="2970136"/>
            <a:ext cx="3419308" cy="1731664"/>
            <a:chOff x="5267709" y="820043"/>
            <a:chExt cx="1538192" cy="808171"/>
          </a:xfrm>
        </p:grpSpPr>
        <p:sp>
          <p:nvSpPr>
            <p:cNvPr id="14" name="Freeform 13"/>
            <p:cNvSpPr/>
            <p:nvPr/>
          </p:nvSpPr>
          <p:spPr bwMode="auto">
            <a:xfrm rot="7800432" flipH="1">
              <a:off x="6025635" y="827928"/>
              <a:ext cx="776350" cy="784182"/>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Rounded Rectangle 14"/>
            <p:cNvSpPr/>
            <p:nvPr/>
          </p:nvSpPr>
          <p:spPr bwMode="auto">
            <a:xfrm rot="10800000" flipH="1">
              <a:off x="5267709" y="820043"/>
              <a:ext cx="1528646" cy="80817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99634" eaLnBrk="0" hangingPunct="0">
                <a:defRPr/>
              </a:pPr>
              <a:r>
                <a:rPr lang="hr-HR" sz="1200" kern="0" dirty="0" smtClean="0">
                  <a:gradFill>
                    <a:gsLst>
                      <a:gs pos="13889">
                        <a:srgbClr val="505050"/>
                      </a:gs>
                      <a:gs pos="28704">
                        <a:srgbClr val="505050"/>
                      </a:gs>
                    </a:gsLst>
                    <a:lin ang="5400000" scaled="0"/>
                  </a:gradFill>
                  <a:latin typeface="Segoe UI"/>
                  <a:ea typeface="Segoe UI" pitchFamily="34" charset="0"/>
                  <a:cs typeface="Segoe UI" pitchFamily="34" charset="0"/>
                </a:rPr>
                <a:t>Odaberete li određenu oznaku teme, automatski dobivate kategoriziran prikaz svih objave na mreži: Razgovori, dokumenti, bilješke, slike, video koji sadrže oznaku teme koju ste upisali u </a:t>
              </a:r>
              <a:r>
                <a:rPr lang="hr-HR" sz="1200" b="1" kern="0" dirty="0" smtClean="0">
                  <a:solidFill>
                    <a:srgbClr val="FF4C00"/>
                  </a:solidFill>
                  <a:latin typeface="Segoe UI"/>
                  <a:ea typeface="Segoe UI" pitchFamily="34" charset="0"/>
                  <a:cs typeface="Segoe UI" pitchFamily="34" charset="0"/>
                </a:rPr>
                <a:t>Search </a:t>
              </a:r>
              <a:r>
                <a:rPr lang="hr-HR" sz="1200" kern="0" dirty="0" smtClean="0">
                  <a:gradFill>
                    <a:gsLst>
                      <a:gs pos="13889">
                        <a:srgbClr val="505050"/>
                      </a:gs>
                      <a:gs pos="28704">
                        <a:srgbClr val="505050"/>
                      </a:gs>
                    </a:gsLst>
                    <a:lin ang="5400000" scaled="0"/>
                  </a:gradFill>
                  <a:latin typeface="Segoe UI"/>
                  <a:ea typeface="Segoe UI" pitchFamily="34" charset="0"/>
                  <a:cs typeface="Segoe UI" pitchFamily="34" charset="0"/>
                </a:rPr>
                <a:t>preglednik</a:t>
              </a:r>
              <a:endParaRPr lang="hr-HR" sz="1200" kern="0" dirty="0">
                <a:gradFill>
                  <a:gsLst>
                    <a:gs pos="13889">
                      <a:srgbClr val="505050"/>
                    </a:gs>
                    <a:gs pos="28704">
                      <a:srgbClr val="505050"/>
                    </a:gs>
                  </a:gsLst>
                  <a:lin ang="5400000" scaled="0"/>
                </a:gradFill>
                <a:latin typeface="Segoe UI"/>
                <a:ea typeface="Segoe UI" pitchFamily="34" charset="0"/>
                <a:cs typeface="Segoe UI" pitchFamily="34" charset="0"/>
              </a:endParaRPr>
            </a:p>
          </p:txBody>
        </p:sp>
      </p:grpSp>
    </p:spTree>
    <p:extLst>
      <p:ext uri="{BB962C8B-B14F-4D97-AF65-F5344CB8AC3E}">
        <p14:creationId xmlns:p14="http://schemas.microsoft.com/office/powerpoint/2010/main" xmlns="" val="3766886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p:cNvSpPr>
          <p:nvPr>
            <p:ph idx="1"/>
          </p:nvPr>
        </p:nvSpPr>
        <p:spPr>
          <a:xfrm>
            <a:off x="131428" y="1825626"/>
            <a:ext cx="3108161" cy="1483632"/>
          </a:xfrm>
          <a:prstGeom prst="rect">
            <a:avLst/>
          </a:prstGeom>
          <a:solidFill>
            <a:srgbClr val="0097DC"/>
          </a:solidFill>
          <a:ln w="12700" cmpd="sng">
            <a:solidFill>
              <a:schemeClr val="bg1"/>
            </a:solidFill>
            <a:headEnd type="oval"/>
            <a:tailEnd type="oval"/>
          </a:ln>
        </p:spPr>
        <p:txBody>
          <a:bodyPr vert="horz" wrap="square" lIns="137196" tIns="68598" rIns="68598" bIns="68598" rtlCol="0" anchor="ctr">
            <a:noAutofit/>
          </a:bodyPr>
          <a:lstStyle/>
          <a:p>
            <a:pPr>
              <a:buFont typeface="Wingdings" panose="05000000000000000000" pitchFamily="2" charset="2"/>
              <a:buChar char="§"/>
            </a:pPr>
            <a:r>
              <a:rPr lang="hr-HR" sz="1300" kern="0" dirty="0">
                <a:solidFill>
                  <a:schemeClr val="bg1"/>
                </a:solidFill>
                <a:latin typeface="Segoe UI"/>
                <a:ea typeface="Segoe UI" pitchFamily="34" charset="0"/>
                <a:cs typeface="Segoe UI" pitchFamily="34" charset="0"/>
              </a:rPr>
              <a:t>Za uključivanje ostalih članova u razgovor potrebno je koristiti znak @ nakon čega treba upisati ime osobe </a:t>
            </a:r>
          </a:p>
          <a:p>
            <a:pPr>
              <a:buFont typeface="Wingdings" panose="05000000000000000000" pitchFamily="2" charset="2"/>
              <a:buChar char="§"/>
            </a:pPr>
            <a:r>
              <a:rPr lang="hr-HR" sz="1300" kern="0" dirty="0">
                <a:solidFill>
                  <a:schemeClr val="bg1"/>
                </a:solidFill>
                <a:latin typeface="Segoe UI"/>
                <a:ea typeface="Segoe UI" pitchFamily="34" charset="0"/>
                <a:cs typeface="Segoe UI" pitchFamily="34" charset="0"/>
              </a:rPr>
              <a:t>Prilikom upisivanja prvog slova, sustav će vam ponuditi ime koje potom trebate odabrati</a:t>
            </a:r>
            <a:endParaRPr lang="hr-HR" sz="1300"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35438" y="1299877"/>
            <a:ext cx="5628295" cy="4644000"/>
          </a:xfrm>
          <a:prstGeom prst="rect">
            <a:avLst/>
          </a:prstGeom>
          <a:ln>
            <a:noFill/>
          </a:ln>
          <a:effectLst>
            <a:outerShdw blurRad="190500" algn="tl" rotWithShape="0">
              <a:srgbClr val="000000">
                <a:alpha val="70000"/>
              </a:srgbClr>
            </a:outerShdw>
          </a:effectLst>
        </p:spPr>
      </p:pic>
      <p:sp>
        <p:nvSpPr>
          <p:cNvPr id="2" name="Naslov 1"/>
          <p:cNvSpPr>
            <a:spLocks noGrp="1"/>
          </p:cNvSpPr>
          <p:nvPr>
            <p:ph type="title"/>
          </p:nvPr>
        </p:nvSpPr>
        <p:spPr>
          <a:xfrm>
            <a:off x="529060" y="638286"/>
            <a:ext cx="7805136" cy="1051497"/>
          </a:xfrm>
        </p:spPr>
        <p:txBody>
          <a:bodyPr/>
          <a:lstStyle/>
          <a:p>
            <a:r>
              <a:rPr lang="hr-HR" sz="3601" dirty="0">
                <a:solidFill>
                  <a:srgbClr val="0097DC"/>
                </a:solidFill>
                <a:latin typeface="+mj-lt"/>
              </a:rPr>
              <a:t>Uključivanje u razgovor</a:t>
            </a:r>
            <a:r>
              <a:rPr lang="hr-HR" dirty="0">
                <a:solidFill>
                  <a:srgbClr val="0097DC"/>
                </a:solidFill>
              </a:rPr>
              <a:t/>
            </a:r>
            <a:br>
              <a:rPr lang="hr-HR" dirty="0">
                <a:solidFill>
                  <a:srgbClr val="0097DC"/>
                </a:solidFill>
              </a:rPr>
            </a:br>
            <a:endParaRPr lang="en-US" dirty="0">
              <a:solidFill>
                <a:srgbClr val="0097DC"/>
              </a:solidFill>
            </a:endParaRPr>
          </a:p>
        </p:txBody>
      </p:sp>
      <p:grpSp>
        <p:nvGrpSpPr>
          <p:cNvPr id="8" name="Group 7"/>
          <p:cNvGrpSpPr/>
          <p:nvPr/>
        </p:nvGrpSpPr>
        <p:grpSpPr>
          <a:xfrm>
            <a:off x="131428" y="4057410"/>
            <a:ext cx="2908267" cy="1464849"/>
            <a:chOff x="5267709" y="798286"/>
            <a:chExt cx="1549762" cy="829928"/>
          </a:xfrm>
        </p:grpSpPr>
        <p:sp>
          <p:nvSpPr>
            <p:cNvPr id="9" name="Freeform 8"/>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ounded Rectangle 9"/>
            <p:cNvSpPr/>
            <p:nvPr/>
          </p:nvSpPr>
          <p:spPr bwMode="auto">
            <a:xfrm flipH="1">
              <a:off x="5267709" y="798286"/>
              <a:ext cx="1528646" cy="829928"/>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99634" eaLnBrk="0" hangingPunct="0">
                <a:defRPr/>
              </a:pPr>
              <a:endParaRPr lang="en-US" sz="1200" kern="0" dirty="0">
                <a:gradFill>
                  <a:gsLst>
                    <a:gs pos="13889">
                      <a:srgbClr val="505050"/>
                    </a:gs>
                    <a:gs pos="28704">
                      <a:srgbClr val="505050"/>
                    </a:gs>
                  </a:gsLst>
                  <a:lin ang="5400000" scaled="0"/>
                </a:gradFill>
                <a:latin typeface="Segoe UI"/>
                <a:ea typeface="Segoe UI" pitchFamily="34" charset="0"/>
                <a:cs typeface="Segoe UI" pitchFamily="34" charset="0"/>
              </a:endParaRPr>
            </a:p>
            <a:p>
              <a:pPr defTabSz="699634" eaLnBrk="0" hangingPunct="0"/>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Koristite</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b="1" kern="0" dirty="0">
                  <a:solidFill>
                    <a:srgbClr val="FF4C00"/>
                  </a:solidFill>
                  <a:latin typeface="Segoe UI"/>
                  <a:ea typeface="Segoe UI" pitchFamily="34" charset="0"/>
                  <a:cs typeface="Segoe UI" pitchFamily="34" charset="0"/>
                </a:rPr>
                <a:t>@ </a:t>
              </a:r>
              <a:r>
                <a:rPr lang="en-US" sz="1200" b="1" kern="0" dirty="0" err="1">
                  <a:solidFill>
                    <a:srgbClr val="FF4C00"/>
                  </a:solidFill>
                  <a:latin typeface="Segoe UI"/>
                  <a:ea typeface="Segoe UI" pitchFamily="34" charset="0"/>
                  <a:cs typeface="Segoe UI" pitchFamily="34" charset="0"/>
                </a:rPr>
                <a:t>funkcionalnost</a:t>
              </a:r>
              <a:r>
                <a:rPr lang="en-US" sz="1200" b="1" kern="0" dirty="0">
                  <a:solidFill>
                    <a:srgbClr val="FF4C00"/>
                  </a:soli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kako</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biste</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potaknuli</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sudjelovanje</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svih</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članova</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kojima</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bi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sadržaj</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koji</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objavljujete</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bio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koristan</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a:t>
              </a:r>
            </a:p>
            <a:p>
              <a:pPr defTabSz="699634" eaLnBrk="0" hangingPunct="0"/>
              <a:endParaRPr lang="en-US" sz="1200" kern="0" dirty="0">
                <a:gradFill>
                  <a:gsLst>
                    <a:gs pos="13889">
                      <a:srgbClr val="505050"/>
                    </a:gs>
                    <a:gs pos="28704">
                      <a:srgbClr val="505050"/>
                    </a:gs>
                  </a:gsLst>
                  <a:lin ang="5400000" scaled="0"/>
                </a:gradFill>
                <a:latin typeface="Segoe UI"/>
                <a:ea typeface="Segoe UI" pitchFamily="34" charset="0"/>
                <a:cs typeface="Segoe UI" pitchFamily="34" charset="0"/>
              </a:endParaRPr>
            </a:p>
          </p:txBody>
        </p:sp>
      </p:grpSp>
      <p:cxnSp>
        <p:nvCxnSpPr>
          <p:cNvPr id="5" name="Elbow Connector 7"/>
          <p:cNvCxnSpPr>
            <a:stCxn id="9" idx="5"/>
            <a:endCxn id="11" idx="1"/>
          </p:cNvCxnSpPr>
          <p:nvPr/>
        </p:nvCxnSpPr>
        <p:spPr>
          <a:xfrm>
            <a:off x="3319525" y="4807938"/>
            <a:ext cx="1960682" cy="537125"/>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Rectangle 6"/>
          <p:cNvSpPr/>
          <p:nvPr/>
        </p:nvSpPr>
        <p:spPr>
          <a:xfrm>
            <a:off x="5280207" y="4882092"/>
            <a:ext cx="2165622" cy="925942"/>
          </a:xfrm>
          <a:prstGeom prst="rect">
            <a:avLst/>
          </a:prstGeom>
          <a:noFill/>
          <a:ln w="28575" cmpd="sng">
            <a:solidFill>
              <a:srgbClr val="FF4C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4792" fontAlgn="base">
              <a:spcBef>
                <a:spcPct val="0"/>
              </a:spcBef>
              <a:spcAft>
                <a:spcPct val="0"/>
              </a:spcAft>
            </a:pPr>
            <a:r>
              <a:rPr lang="en-US" sz="1350" dirty="0">
                <a:solidFill>
                  <a:prstClr val="white"/>
                </a:solidFill>
                <a:latin typeface="Segoe UI"/>
              </a:rPr>
              <a:t>..</a:t>
            </a:r>
          </a:p>
        </p:txBody>
      </p:sp>
    </p:spTree>
    <p:extLst>
      <p:ext uri="{BB962C8B-B14F-4D97-AF65-F5344CB8AC3E}">
        <p14:creationId xmlns:p14="http://schemas.microsoft.com/office/powerpoint/2010/main" xmlns="" val="832402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26812" t="-1216" b="13897"/>
          <a:stretch/>
        </p:blipFill>
        <p:spPr>
          <a:xfrm>
            <a:off x="126769" y="1390686"/>
            <a:ext cx="5257844" cy="46800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710214" y="498537"/>
            <a:ext cx="7805136" cy="1051497"/>
          </a:xfrm>
        </p:spPr>
        <p:txBody>
          <a:bodyPr>
            <a:noAutofit/>
          </a:bodyPr>
          <a:lstStyle/>
          <a:p>
            <a:r>
              <a:rPr lang="hr-HR" sz="3601" dirty="0">
                <a:solidFill>
                  <a:srgbClr val="0097DC"/>
                </a:solidFill>
                <a:latin typeface="+mj-lt"/>
              </a:rPr>
              <a:t>Odgovor na objavu (</a:t>
            </a:r>
            <a:r>
              <a:rPr lang="en-US" sz="3601" dirty="0">
                <a:solidFill>
                  <a:srgbClr val="0097DC"/>
                </a:solidFill>
                <a:latin typeface="+mj-lt"/>
              </a:rPr>
              <a:t>reply</a:t>
            </a:r>
            <a:r>
              <a:rPr lang="hr-HR" sz="3601" dirty="0">
                <a:solidFill>
                  <a:srgbClr val="0097DC"/>
                </a:solidFill>
                <a:latin typeface="+mj-lt"/>
              </a:rPr>
              <a:t>)</a:t>
            </a:r>
            <a:endParaRPr lang="en-US" sz="3601" dirty="0">
              <a:solidFill>
                <a:srgbClr val="0097DC"/>
              </a:solidFill>
              <a:latin typeface="+mj-lt"/>
            </a:endParaRPr>
          </a:p>
        </p:txBody>
      </p:sp>
      <p:sp>
        <p:nvSpPr>
          <p:cNvPr id="4" name="Rectangle 3"/>
          <p:cNvSpPr/>
          <p:nvPr/>
        </p:nvSpPr>
        <p:spPr>
          <a:xfrm>
            <a:off x="1187877" y="4310743"/>
            <a:ext cx="423209" cy="359302"/>
          </a:xfrm>
          <a:prstGeom prst="rect">
            <a:avLst/>
          </a:prstGeom>
          <a:noFill/>
          <a:ln w="38100" cmpd="sng">
            <a:solidFill>
              <a:srgbClr val="FF4C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4792" fontAlgn="base">
              <a:spcBef>
                <a:spcPct val="0"/>
              </a:spcBef>
              <a:spcAft>
                <a:spcPct val="0"/>
              </a:spcAft>
            </a:pPr>
            <a:endParaRPr lang="en-US" sz="1350">
              <a:solidFill>
                <a:prstClr val="white"/>
              </a:solidFill>
              <a:latin typeface="Segoe UI"/>
            </a:endParaRPr>
          </a:p>
        </p:txBody>
      </p:sp>
      <p:cxnSp>
        <p:nvCxnSpPr>
          <p:cNvPr id="5" name="Elbow Connector 4"/>
          <p:cNvCxnSpPr>
            <a:stCxn id="4" idx="2"/>
            <a:endCxn id="15" idx="1"/>
          </p:cNvCxnSpPr>
          <p:nvPr/>
        </p:nvCxnSpPr>
        <p:spPr>
          <a:xfrm rot="16200000" flipH="1">
            <a:off x="2803852" y="3265674"/>
            <a:ext cx="852835" cy="3661575"/>
          </a:xfrm>
          <a:prstGeom prst="bentConnector2">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Rectangle 5"/>
          <p:cNvSpPr/>
          <p:nvPr/>
        </p:nvSpPr>
        <p:spPr>
          <a:xfrm>
            <a:off x="5061057" y="4953475"/>
            <a:ext cx="4082943" cy="1138810"/>
          </a:xfrm>
          <a:prstGeom prst="rect">
            <a:avLst/>
          </a:prstGeom>
          <a:solidFill>
            <a:srgbClr val="0097DC"/>
          </a:solidFill>
          <a:ln w="12700" cmpd="sng">
            <a:solidFill>
              <a:schemeClr val="bg1"/>
            </a:solidFill>
            <a:headEnd type="oval"/>
            <a:tailEnd type="oval"/>
          </a:ln>
        </p:spPr>
        <p:txBody>
          <a:bodyPr wrap="square" lIns="137196" tIns="68598" rIns="68598" bIns="68598">
            <a:spAutoFit/>
          </a:bodyPr>
          <a:lstStyle/>
          <a:p>
            <a:pPr marL="285750" indent="-285750" defTabSz="685955" fontAlgn="base">
              <a:spcBef>
                <a:spcPct val="0"/>
              </a:spcBef>
              <a:spcAft>
                <a:spcPct val="0"/>
              </a:spcAft>
              <a:buFont typeface="Wingdings" panose="05000000000000000000" pitchFamily="2" charset="2"/>
              <a:buChar char="§"/>
            </a:pPr>
            <a:r>
              <a:rPr lang="hr-HR" sz="1300" kern="0" dirty="0" smtClean="0">
                <a:solidFill>
                  <a:srgbClr val="FFFFFF"/>
                </a:solidFill>
                <a:latin typeface="Segoe UI"/>
                <a:ea typeface="Segoe UI" pitchFamily="34" charset="0"/>
                <a:cs typeface="Segoe UI" pitchFamily="34" charset="0"/>
              </a:rPr>
              <a:t>Kada odgovorite na poruku, </a:t>
            </a:r>
            <a:r>
              <a:rPr lang="hr-HR" sz="1300" kern="0" dirty="0" err="1" smtClean="0">
                <a:solidFill>
                  <a:srgbClr val="FFFFFF"/>
                </a:solidFill>
                <a:latin typeface="Segoe UI"/>
                <a:ea typeface="Segoe UI" pitchFamily="34" charset="0"/>
                <a:cs typeface="Segoe UI" pitchFamily="34" charset="0"/>
              </a:rPr>
              <a:t>Yammer</a:t>
            </a:r>
            <a:r>
              <a:rPr lang="hr-HR" sz="1300" kern="0" dirty="0" smtClean="0">
                <a:solidFill>
                  <a:srgbClr val="FFFFFF"/>
                </a:solidFill>
                <a:latin typeface="Segoe UI"/>
                <a:ea typeface="Segoe UI" pitchFamily="34" charset="0"/>
                <a:cs typeface="Segoe UI" pitchFamily="34" charset="0"/>
              </a:rPr>
              <a:t> otvara nit. To pojednostavnjuje praćenje svih odgovora</a:t>
            </a:r>
          </a:p>
          <a:p>
            <a:pPr defTabSz="685955" fontAlgn="base">
              <a:spcBef>
                <a:spcPct val="0"/>
              </a:spcBef>
              <a:spcAft>
                <a:spcPct val="0"/>
              </a:spcAft>
            </a:pPr>
            <a:r>
              <a:rPr lang="hr-HR" sz="1300" kern="0" dirty="0" smtClean="0">
                <a:solidFill>
                  <a:srgbClr val="FFFFFF"/>
                </a:solidFill>
                <a:latin typeface="Segoe UI"/>
                <a:ea typeface="Segoe UI" pitchFamily="34" charset="0"/>
                <a:cs typeface="Segoe UI" pitchFamily="34" charset="0"/>
              </a:rPr>
              <a:t> </a:t>
            </a:r>
          </a:p>
          <a:p>
            <a:pPr marL="285750" indent="-285750" defTabSz="685955" fontAlgn="base">
              <a:spcBef>
                <a:spcPct val="0"/>
              </a:spcBef>
              <a:spcAft>
                <a:spcPct val="0"/>
              </a:spcAft>
              <a:buFont typeface="Wingdings" panose="05000000000000000000" pitchFamily="2" charset="2"/>
              <a:buChar char="§"/>
            </a:pPr>
            <a:r>
              <a:rPr lang="hr-HR" sz="1300" kern="0" dirty="0" smtClean="0">
                <a:solidFill>
                  <a:srgbClr val="FFFFFF"/>
                </a:solidFill>
                <a:latin typeface="Segoe UI"/>
                <a:ea typeface="Segoe UI" pitchFamily="34" charset="0"/>
                <a:cs typeface="Segoe UI" pitchFamily="34" charset="0"/>
              </a:rPr>
              <a:t>Da biste odgovorili na poruku, ispod nje kliknite </a:t>
            </a:r>
            <a:r>
              <a:rPr lang="hr-HR" sz="1300" kern="0" dirty="0" err="1" smtClean="0">
                <a:solidFill>
                  <a:srgbClr val="FFFFFF"/>
                </a:solidFill>
                <a:latin typeface="Segoe UI"/>
                <a:ea typeface="Segoe UI" pitchFamily="34" charset="0"/>
                <a:cs typeface="Segoe UI" pitchFamily="34" charset="0"/>
              </a:rPr>
              <a:t>Reply</a:t>
            </a:r>
            <a:r>
              <a:rPr lang="hr-HR" sz="1300" kern="0" dirty="0" smtClean="0">
                <a:solidFill>
                  <a:srgbClr val="FFFFFF"/>
                </a:solidFill>
                <a:latin typeface="Segoe UI"/>
                <a:ea typeface="Segoe UI" pitchFamily="34" charset="0"/>
                <a:cs typeface="Segoe UI" pitchFamily="34" charset="0"/>
              </a:rPr>
              <a:t> i otvorit će se okvir za odgovor</a:t>
            </a:r>
            <a:endParaRPr lang="hr-HR" sz="1300" kern="0" dirty="0">
              <a:solidFill>
                <a:srgbClr val="FFFFFF"/>
              </a:solidFill>
              <a:latin typeface="Segoe UI"/>
              <a:ea typeface="Segoe UI" pitchFamily="34" charset="0"/>
              <a:cs typeface="Segoe UI" pitchFamily="34" charset="0"/>
            </a:endParaRPr>
          </a:p>
        </p:txBody>
      </p:sp>
      <p:sp>
        <p:nvSpPr>
          <p:cNvPr id="7" name="Rectangle 5"/>
          <p:cNvSpPr/>
          <p:nvPr/>
        </p:nvSpPr>
        <p:spPr>
          <a:xfrm>
            <a:off x="5572502" y="2214032"/>
            <a:ext cx="3571498" cy="738700"/>
          </a:xfrm>
          <a:prstGeom prst="rect">
            <a:avLst/>
          </a:prstGeom>
          <a:solidFill>
            <a:srgbClr val="0097DC"/>
          </a:solidFill>
          <a:ln w="12700" cmpd="sng">
            <a:solidFill>
              <a:schemeClr val="bg1"/>
            </a:solidFill>
            <a:headEnd type="oval"/>
            <a:tailEnd type="oval"/>
          </a:ln>
        </p:spPr>
        <p:txBody>
          <a:bodyPr wrap="square" lIns="137196" tIns="68598" rIns="68598" bIns="68598">
            <a:spAutoFit/>
          </a:bodyPr>
          <a:lstStyle/>
          <a:p>
            <a:pPr defTabSz="685955" fontAlgn="base">
              <a:spcBef>
                <a:spcPct val="0"/>
              </a:spcBef>
              <a:spcAft>
                <a:spcPct val="0"/>
              </a:spcAft>
            </a:pPr>
            <a:r>
              <a:rPr lang="hr-HR" sz="1300" kern="0" dirty="0">
                <a:solidFill>
                  <a:srgbClr val="FFFFFF"/>
                </a:solidFill>
                <a:latin typeface="Segoe UI"/>
                <a:ea typeface="Segoe UI" pitchFamily="34" charset="0"/>
                <a:cs typeface="Segoe UI" pitchFamily="34" charset="0"/>
              </a:rPr>
              <a:t>Kada se želite uključiti u razgovor ili u dio razgovora dovoljno je odabrati opciju </a:t>
            </a:r>
            <a:r>
              <a:rPr lang="hr-HR" sz="1300" i="1" kern="0" dirty="0" err="1">
                <a:solidFill>
                  <a:srgbClr val="FFFFFF"/>
                </a:solidFill>
                <a:latin typeface="Segoe UI"/>
                <a:ea typeface="Segoe UI" pitchFamily="34" charset="0"/>
                <a:cs typeface="Segoe UI" pitchFamily="34" charset="0"/>
              </a:rPr>
              <a:t>Reply</a:t>
            </a:r>
            <a:endParaRPr lang="hr-HR" sz="1300" i="1" kern="0" dirty="0">
              <a:solidFill>
                <a:srgbClr val="FFFFFF"/>
              </a:solidFill>
              <a:latin typeface="Segoe UI"/>
              <a:ea typeface="Segoe UI" pitchFamily="34" charset="0"/>
              <a:cs typeface="Segoe UI" pitchFamily="34" charset="0"/>
            </a:endParaRPr>
          </a:p>
          <a:p>
            <a:pPr defTabSz="685955" fontAlgn="base">
              <a:spcBef>
                <a:spcPct val="0"/>
              </a:spcBef>
              <a:spcAft>
                <a:spcPct val="0"/>
              </a:spcAft>
            </a:pPr>
            <a:endParaRPr lang="hr-HR" sz="1300" dirty="0">
              <a:solidFill>
                <a:srgbClr val="FFFFFF"/>
              </a:solidFill>
              <a:latin typeface="Segoe UI "/>
              <a:cs typeface="Segoe UI" panose="020B0502040204020203" pitchFamily="34" charset="0"/>
            </a:endParaRPr>
          </a:p>
        </p:txBody>
      </p:sp>
    </p:spTree>
    <p:extLst>
      <p:ext uri="{BB962C8B-B14F-4D97-AF65-F5344CB8AC3E}">
        <p14:creationId xmlns:p14="http://schemas.microsoft.com/office/powerpoint/2010/main" xmlns="" val="1801162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t="192" r="14804" b="17265"/>
          <a:stretch/>
        </p:blipFill>
        <p:spPr>
          <a:xfrm>
            <a:off x="200297" y="1512898"/>
            <a:ext cx="6217920" cy="4477432"/>
          </a:xfrm>
          <a:prstGeom prst="rect">
            <a:avLst/>
          </a:prstGeom>
          <a:ln>
            <a:noFill/>
          </a:ln>
          <a:effectLst>
            <a:outerShdw blurRad="190500" algn="tl" rotWithShape="0">
              <a:srgbClr val="000000">
                <a:alpha val="70000"/>
              </a:srgbClr>
            </a:outerShdw>
          </a:effectLst>
        </p:spPr>
      </p:pic>
      <p:sp>
        <p:nvSpPr>
          <p:cNvPr id="9" name="Title 2"/>
          <p:cNvSpPr>
            <a:spLocks noGrp="1"/>
          </p:cNvSpPr>
          <p:nvPr>
            <p:ph type="title"/>
          </p:nvPr>
        </p:nvSpPr>
        <p:spPr>
          <a:xfrm>
            <a:off x="710214" y="461401"/>
            <a:ext cx="7805136" cy="1051497"/>
          </a:xfrm>
        </p:spPr>
        <p:txBody>
          <a:bodyPr anchor="ctr">
            <a:normAutofit/>
          </a:bodyPr>
          <a:lstStyle/>
          <a:p>
            <a:r>
              <a:rPr lang="hr-HR" sz="3601" dirty="0">
                <a:solidFill>
                  <a:srgbClr val="0097DC"/>
                </a:solidFill>
                <a:latin typeface="+mj-lt"/>
              </a:rPr>
              <a:t>Brisanje sadržaja (</a:t>
            </a:r>
            <a:r>
              <a:rPr lang="hr-HR" sz="3601" dirty="0" err="1">
                <a:solidFill>
                  <a:srgbClr val="0097DC"/>
                </a:solidFill>
                <a:latin typeface="+mj-lt"/>
              </a:rPr>
              <a:t>Delete</a:t>
            </a:r>
            <a:r>
              <a:rPr lang="hr-HR" sz="3601" dirty="0">
                <a:solidFill>
                  <a:srgbClr val="0097DC"/>
                </a:solidFill>
                <a:latin typeface="+mj-lt"/>
              </a:rPr>
              <a:t>)</a:t>
            </a:r>
            <a:endParaRPr lang="en-US" sz="3601" dirty="0">
              <a:solidFill>
                <a:srgbClr val="0097DC"/>
              </a:solidFill>
              <a:latin typeface="+mj-lt"/>
            </a:endParaRPr>
          </a:p>
        </p:txBody>
      </p:sp>
      <p:sp>
        <p:nvSpPr>
          <p:cNvPr id="7" name="Rectangle 9"/>
          <p:cNvSpPr/>
          <p:nvPr/>
        </p:nvSpPr>
        <p:spPr bwMode="auto">
          <a:xfrm>
            <a:off x="4649406" y="2667731"/>
            <a:ext cx="4420714" cy="335706"/>
          </a:xfrm>
          <a:prstGeom prst="rect">
            <a:avLst/>
          </a:prstGeom>
          <a:solidFill>
            <a:srgbClr val="0097D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96" tIns="109757" rIns="137196" bIns="109757" numCol="1" spcCol="0" rtlCol="0" fromWordArt="0" anchor="ctr" anchorCtr="0" forceAA="0" compatLnSpc="1">
            <a:prstTxWarp prst="textNoShape">
              <a:avLst/>
            </a:prstTxWarp>
            <a:noAutofit/>
          </a:bodyPr>
          <a:lstStyle/>
          <a:p>
            <a:pPr defTabSz="699540" fontAlgn="base">
              <a:lnSpc>
                <a:spcPct val="90000"/>
              </a:lnSpc>
              <a:spcBef>
                <a:spcPct val="0"/>
              </a:spcBef>
              <a:spcAft>
                <a:spcPts val="900"/>
              </a:spcAft>
            </a:pPr>
            <a:r>
              <a:rPr lang="hr-HR" sz="1300" kern="0" dirty="0">
                <a:solidFill>
                  <a:srgbClr val="FFFFFF"/>
                </a:solidFill>
                <a:latin typeface="Segoe UI"/>
                <a:ea typeface="Segoe UI" pitchFamily="34" charset="0"/>
                <a:cs typeface="Segoe UI" pitchFamily="34" charset="0"/>
              </a:rPr>
              <a:t>Obrisati možete jedino sadržaj koji ste Vi objavili</a:t>
            </a:r>
            <a:endParaRPr lang="en-US" sz="1300" kern="0" dirty="0">
              <a:solidFill>
                <a:srgbClr val="FFFFFF"/>
              </a:solidFill>
              <a:latin typeface="Segoe UI"/>
              <a:ea typeface="Segoe UI" pitchFamily="34" charset="0"/>
              <a:cs typeface="Segoe UI" pitchFamily="34" charset="0"/>
            </a:endParaRPr>
          </a:p>
        </p:txBody>
      </p:sp>
      <p:sp>
        <p:nvSpPr>
          <p:cNvPr id="8" name="Line Callout 2 (No Border) 10"/>
          <p:cNvSpPr/>
          <p:nvPr/>
        </p:nvSpPr>
        <p:spPr>
          <a:xfrm>
            <a:off x="5669572" y="4402499"/>
            <a:ext cx="1701199" cy="304735"/>
          </a:xfrm>
          <a:prstGeom prst="callout2">
            <a:avLst>
              <a:gd name="adj1" fmla="val 51487"/>
              <a:gd name="adj2" fmla="val -102"/>
              <a:gd name="adj3" fmla="val 63857"/>
              <a:gd name="adj4" fmla="val -22278"/>
              <a:gd name="adj5" fmla="val 390716"/>
              <a:gd name="adj6" fmla="val -56564"/>
            </a:avLst>
          </a:prstGeom>
          <a:solidFill>
            <a:srgbClr val="0097DC"/>
          </a:solidFill>
          <a:ln w="19050" cmpd="sng">
            <a:solidFill>
              <a:srgbClr val="FF4C00"/>
            </a:solidFill>
            <a:headEnd type="oval"/>
            <a:tailEnd type="oval"/>
          </a:ln>
        </p:spPr>
        <p:txBody>
          <a:bodyPr wrap="square" lIns="137196" tIns="68598" rIns="68598" bIns="68598">
            <a:spAutoFit/>
          </a:bodyPr>
          <a:lstStyle/>
          <a:p>
            <a:pPr algn="ctr" defTabSz="699540" fontAlgn="base">
              <a:lnSpc>
                <a:spcPct val="90000"/>
              </a:lnSpc>
              <a:spcBef>
                <a:spcPct val="0"/>
              </a:spcBef>
              <a:spcAft>
                <a:spcPts val="900"/>
              </a:spcAft>
            </a:pPr>
            <a:r>
              <a:rPr lang="hr-HR" sz="1200" kern="0" dirty="0">
                <a:solidFill>
                  <a:srgbClr val="FFFFFF"/>
                </a:solidFill>
                <a:latin typeface="Segoe UI"/>
                <a:ea typeface="Segoe UI" pitchFamily="34" charset="0"/>
                <a:cs typeface="Segoe UI" pitchFamily="34" charset="0"/>
              </a:rPr>
              <a:t>Odaberite …</a:t>
            </a:r>
            <a:r>
              <a:rPr lang="hr-HR" sz="1200" kern="0" dirty="0">
                <a:solidFill>
                  <a:srgbClr val="FFFFFF"/>
                </a:solidFill>
                <a:latin typeface="Segoe UI"/>
                <a:ea typeface="Segoe UI" pitchFamily="34" charset="0"/>
                <a:cs typeface="Segoe UI" pitchFamily="34" charset="0"/>
                <a:sym typeface="Wingdings" panose="05000000000000000000" pitchFamily="2" charset="2"/>
              </a:rPr>
              <a:t></a:t>
            </a:r>
            <a:r>
              <a:rPr lang="hr-HR" sz="1200" kern="0" dirty="0" err="1">
                <a:solidFill>
                  <a:srgbClr val="FFFFFF"/>
                </a:solidFill>
                <a:latin typeface="Segoe UI"/>
                <a:ea typeface="Segoe UI" pitchFamily="34" charset="0"/>
                <a:cs typeface="Segoe UI" pitchFamily="34" charset="0"/>
              </a:rPr>
              <a:t>Delete</a:t>
            </a:r>
            <a:endParaRPr lang="hr-HR" sz="1200" kern="0" dirty="0">
              <a:solidFill>
                <a:srgbClr val="FFFFFF"/>
              </a:solidFill>
              <a:latin typeface="Segoe UI"/>
              <a:ea typeface="Segoe UI" pitchFamily="34" charset="0"/>
              <a:cs typeface="Segoe UI" pitchFamily="34" charset="0"/>
            </a:endParaRPr>
          </a:p>
        </p:txBody>
      </p:sp>
      <p:sp>
        <p:nvSpPr>
          <p:cNvPr id="6" name="Rectangle 5"/>
          <p:cNvSpPr/>
          <p:nvPr/>
        </p:nvSpPr>
        <p:spPr>
          <a:xfrm flipV="1">
            <a:off x="3958653" y="5607949"/>
            <a:ext cx="690753" cy="146996"/>
          </a:xfrm>
          <a:prstGeom prst="rect">
            <a:avLst/>
          </a:prstGeom>
          <a:noFill/>
          <a:ln w="28575">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Tree>
    <p:extLst>
      <p:ext uri="{BB962C8B-B14F-4D97-AF65-F5344CB8AC3E}">
        <p14:creationId xmlns:p14="http://schemas.microsoft.com/office/powerpoint/2010/main" xmlns="" val="282082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601" dirty="0">
                <a:solidFill>
                  <a:srgbClr val="0097DC"/>
                </a:solidFill>
                <a:latin typeface="+mj-lt"/>
              </a:rPr>
              <a:t>Kako pokrenuti </a:t>
            </a:r>
            <a:r>
              <a:rPr lang="hr-HR" sz="3601" dirty="0" err="1">
                <a:solidFill>
                  <a:srgbClr val="0097DC"/>
                </a:solidFill>
                <a:latin typeface="+mj-lt"/>
              </a:rPr>
              <a:t>Yammer</a:t>
            </a:r>
            <a:r>
              <a:rPr lang="hr-HR" sz="3601" dirty="0">
                <a:solidFill>
                  <a:srgbClr val="0097DC"/>
                </a:solidFill>
                <a:latin typeface="+mj-lt"/>
              </a:rPr>
              <a:t> anketu?</a:t>
            </a:r>
            <a:endParaRPr lang="en-US" sz="3601" dirty="0">
              <a:solidFill>
                <a:srgbClr val="0097DC"/>
              </a:solidFill>
              <a:latin typeface="+mj-lt"/>
            </a:endParaRPr>
          </a:p>
        </p:txBody>
      </p:sp>
      <p:sp>
        <p:nvSpPr>
          <p:cNvPr id="6" name="Text Placeholder 5"/>
          <p:cNvSpPr>
            <a:spLocks noGrp="1"/>
          </p:cNvSpPr>
          <p:nvPr>
            <p:ph idx="1"/>
          </p:nvPr>
        </p:nvSpPr>
        <p:spPr>
          <a:xfrm>
            <a:off x="129396" y="1975512"/>
            <a:ext cx="3806878" cy="1272786"/>
          </a:xfrm>
          <a:prstGeom prst="rect">
            <a:avLst/>
          </a:prstGeom>
          <a:solidFill>
            <a:srgbClr val="0097DC"/>
          </a:solidFill>
          <a:ln w="12700" cmpd="sng">
            <a:solidFill>
              <a:schemeClr val="bg1"/>
            </a:solidFill>
            <a:headEnd type="oval"/>
            <a:tailEnd type="oval"/>
          </a:ln>
        </p:spPr>
        <p:txBody>
          <a:bodyPr vert="horz" wrap="square" lIns="137196" tIns="68598" rIns="68598" bIns="68598" rtlCol="0">
            <a:normAutofit lnSpcReduction="10000"/>
          </a:bodyPr>
          <a:lstStyle/>
          <a:p>
            <a:pPr marL="214370" indent="-214370">
              <a:buFont typeface="Wingdings" panose="05000000000000000000" pitchFamily="2" charset="2"/>
              <a:buChar char="§"/>
            </a:pPr>
            <a:r>
              <a:rPr lang="hr-HR" sz="1300" spc="0" dirty="0">
                <a:solidFill>
                  <a:schemeClr val="bg1"/>
                </a:solidFill>
                <a:latin typeface="Segoe UI "/>
                <a:cs typeface="Segoe UI Light" panose="020B0502040204020203" pitchFamily="34" charset="0"/>
              </a:rPr>
              <a:t>Postavite pitanje</a:t>
            </a:r>
          </a:p>
          <a:p>
            <a:pPr marL="214370" indent="-214370">
              <a:buFont typeface="Wingdings" panose="05000000000000000000" pitchFamily="2" charset="2"/>
              <a:buChar char="§"/>
            </a:pPr>
            <a:r>
              <a:rPr lang="hr-HR" sz="1300" spc="0" dirty="0">
                <a:solidFill>
                  <a:schemeClr val="bg1"/>
                </a:solidFill>
                <a:latin typeface="Segoe UI "/>
                <a:cs typeface="Segoe UI Light" panose="020B0502040204020203" pitchFamily="34" charset="0"/>
              </a:rPr>
              <a:t>Ponudite opcije odgovora </a:t>
            </a:r>
            <a:r>
              <a:rPr lang="hr-HR" sz="1300" spc="0" dirty="0" err="1">
                <a:solidFill>
                  <a:schemeClr val="bg1"/>
                </a:solidFill>
                <a:latin typeface="Segoe UI "/>
                <a:cs typeface="Segoe UI Light" panose="020B0502040204020203" pitchFamily="34" charset="0"/>
              </a:rPr>
              <a:t>max</a:t>
            </a:r>
            <a:r>
              <a:rPr lang="hr-HR" sz="1300" spc="0" dirty="0">
                <a:solidFill>
                  <a:schemeClr val="bg1"/>
                </a:solidFill>
                <a:latin typeface="Segoe UI "/>
                <a:cs typeface="Segoe UI Light" panose="020B0502040204020203" pitchFamily="34" charset="0"/>
              </a:rPr>
              <a:t>. 10</a:t>
            </a:r>
          </a:p>
          <a:p>
            <a:pPr marL="214370" indent="-214370">
              <a:buFont typeface="Wingdings" panose="05000000000000000000" pitchFamily="2" charset="2"/>
              <a:buChar char="§"/>
            </a:pPr>
            <a:r>
              <a:rPr lang="hr-HR" sz="1300" spc="0" dirty="0">
                <a:solidFill>
                  <a:schemeClr val="bg1"/>
                </a:solidFill>
                <a:latin typeface="Segoe UI "/>
                <a:cs typeface="Segoe UI Light" panose="020B0502040204020203" pitchFamily="34" charset="0"/>
              </a:rPr>
              <a:t>Ostali  komentari na anketu se u bilo kojem trenutku mogu upisati unutar polja za komentare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r="3128" b="5843"/>
          <a:stretch/>
        </p:blipFill>
        <p:spPr>
          <a:xfrm>
            <a:off x="4185659" y="1673703"/>
            <a:ext cx="4832312" cy="1917775"/>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r="6600" b="19094"/>
          <a:stretch/>
        </p:blipFill>
        <p:spPr>
          <a:xfrm>
            <a:off x="4165965" y="3738377"/>
            <a:ext cx="4852006" cy="1884958"/>
          </a:xfrm>
          <a:prstGeom prst="rect">
            <a:avLst/>
          </a:prstGeom>
          <a:ln>
            <a:noFill/>
          </a:ln>
          <a:effectLst>
            <a:outerShdw blurRad="190500" algn="tl" rotWithShape="0">
              <a:srgbClr val="000000">
                <a:alpha val="70000"/>
              </a:srgbClr>
            </a:outerShdw>
          </a:effectLst>
        </p:spPr>
      </p:pic>
      <p:sp>
        <p:nvSpPr>
          <p:cNvPr id="10" name="Oval 9"/>
          <p:cNvSpPr/>
          <p:nvPr/>
        </p:nvSpPr>
        <p:spPr bwMode="auto">
          <a:xfrm>
            <a:off x="3871280" y="1610915"/>
            <a:ext cx="384741" cy="364597"/>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a:gradFill>
                  <a:gsLst>
                    <a:gs pos="0">
                      <a:srgbClr val="FFFFFF"/>
                    </a:gs>
                    <a:gs pos="100000">
                      <a:srgbClr val="FFFFFF"/>
                    </a:gs>
                  </a:gsLst>
                  <a:lin ang="5400000" scaled="0"/>
                </a:gradFill>
                <a:latin typeface="Segoe UI"/>
                <a:ea typeface="Segoe UI" pitchFamily="34" charset="0"/>
                <a:cs typeface="Segoe UI" pitchFamily="34" charset="0"/>
              </a:rPr>
              <a:t>1</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2" name="Elbow Connector 11"/>
          <p:cNvCxnSpPr/>
          <p:nvPr/>
        </p:nvCxnSpPr>
        <p:spPr>
          <a:xfrm flipV="1">
            <a:off x="3687428" y="2044913"/>
            <a:ext cx="646908" cy="277587"/>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3715428" y="2608192"/>
            <a:ext cx="626936" cy="203307"/>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8130609" y="3080427"/>
            <a:ext cx="384741" cy="364597"/>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hr-HR" sz="1650" dirty="0" smtClean="0">
                <a:gradFill>
                  <a:gsLst>
                    <a:gs pos="0">
                      <a:srgbClr val="FFFFFF"/>
                    </a:gs>
                    <a:gs pos="100000">
                      <a:srgbClr val="FFFFFF"/>
                    </a:gs>
                  </a:gsLst>
                  <a:lin ang="5400000" scaled="0"/>
                </a:gradFill>
                <a:latin typeface="Segoe UI"/>
                <a:ea typeface="Segoe UI" pitchFamily="34" charset="0"/>
                <a:cs typeface="Segoe UI" pitchFamily="34" charset="0"/>
              </a:rPr>
              <a:t>2</a:t>
            </a:r>
            <a:endParaRPr lang="en-US" sz="1650"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xmlns="" val="3088793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3796" y="1437092"/>
            <a:ext cx="5208062" cy="4560483"/>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a:xfrm>
            <a:off x="603235" y="491834"/>
            <a:ext cx="7805136" cy="1051497"/>
          </a:xfrm>
        </p:spPr>
        <p:txBody>
          <a:bodyPr>
            <a:normAutofit/>
          </a:bodyPr>
          <a:lstStyle/>
          <a:p>
            <a:r>
              <a:rPr lang="hr-HR" sz="3601" dirty="0" err="1">
                <a:solidFill>
                  <a:srgbClr val="0097DC"/>
                </a:solidFill>
                <a:latin typeface="+mj-lt"/>
              </a:rPr>
              <a:t>Yammer</a:t>
            </a:r>
            <a:r>
              <a:rPr lang="hr-HR" sz="3601" dirty="0">
                <a:solidFill>
                  <a:srgbClr val="0097DC"/>
                </a:solidFill>
                <a:latin typeface="+mj-lt"/>
              </a:rPr>
              <a:t> bilješke (1)</a:t>
            </a:r>
            <a:endParaRPr lang="en-US" sz="3601" dirty="0">
              <a:solidFill>
                <a:srgbClr val="0097DC"/>
              </a:solidFill>
              <a:latin typeface="+mj-lt"/>
            </a:endParaRPr>
          </a:p>
        </p:txBody>
      </p:sp>
      <p:sp>
        <p:nvSpPr>
          <p:cNvPr id="5" name="Slide Number Placeholder 5"/>
          <p:cNvSpPr>
            <a:spLocks noGrp="1"/>
          </p:cNvSpPr>
          <p:nvPr>
            <p:ph type="sldNum" sz="quarter" idx="4294967295"/>
          </p:nvPr>
        </p:nvSpPr>
        <p:spPr>
          <a:xfrm>
            <a:off x="0" y="5597525"/>
            <a:ext cx="471488" cy="400050"/>
          </a:xfrm>
          <a:prstGeom prst="rect">
            <a:avLst/>
          </a:prstGeom>
        </p:spPr>
        <p:txBody>
          <a:bodyPr anchor="ctr"/>
          <a:lstStyle>
            <a:lvl1pPr>
              <a:defRPr sz="1050" b="1">
                <a:solidFill>
                  <a:srgbClr val="0983AD"/>
                </a:solidFill>
                <a:latin typeface="Helvetica"/>
                <a:cs typeface="Helvetica"/>
              </a:defRPr>
            </a:lvl1pPr>
          </a:lstStyle>
          <a:p>
            <a:pPr defTabSz="684792" fontAlgn="base">
              <a:spcBef>
                <a:spcPct val="0"/>
              </a:spcBef>
              <a:spcAft>
                <a:spcPct val="0"/>
              </a:spcAft>
            </a:pPr>
            <a:fld id="{A33765F2-1C82-864E-97D6-0CCE9ECAF3E9}" type="slidenum">
              <a:rPr lang="en-US" sz="900">
                <a:solidFill>
                  <a:srgbClr val="7F7F7F"/>
                </a:solidFill>
              </a:rPr>
              <a:pPr defTabSz="684792" fontAlgn="base">
                <a:spcBef>
                  <a:spcPct val="0"/>
                </a:spcBef>
                <a:spcAft>
                  <a:spcPct val="0"/>
                </a:spcAft>
              </a:pPr>
              <a:t>27</a:t>
            </a:fld>
            <a:endParaRPr lang="en-US" dirty="0">
              <a:solidFill>
                <a:srgbClr val="7F7F7F"/>
              </a:solidFill>
            </a:endParaRPr>
          </a:p>
        </p:txBody>
      </p:sp>
      <p:sp>
        <p:nvSpPr>
          <p:cNvPr id="25" name="Rectangle 24"/>
          <p:cNvSpPr/>
          <p:nvPr/>
        </p:nvSpPr>
        <p:spPr bwMode="auto">
          <a:xfrm>
            <a:off x="2398042" y="4514783"/>
            <a:ext cx="2901690" cy="5735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defTabSz="685757" fontAlgn="base">
              <a:spcBef>
                <a:spcPct val="0"/>
              </a:spcBef>
              <a:spcAft>
                <a:spcPct val="0"/>
              </a:spcAft>
            </a:pP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Culture</a:t>
            </a:r>
          </a:p>
        </p:txBody>
      </p:sp>
      <p:cxnSp>
        <p:nvCxnSpPr>
          <p:cNvPr id="8" name="Elbow Connector 7"/>
          <p:cNvCxnSpPr>
            <a:stCxn id="14" idx="3"/>
            <a:endCxn id="10" idx="0"/>
          </p:cNvCxnSpPr>
          <p:nvPr/>
        </p:nvCxnSpPr>
        <p:spPr>
          <a:xfrm flipV="1">
            <a:off x="5380792" y="1477785"/>
            <a:ext cx="2184946" cy="129649"/>
          </a:xfrm>
          <a:prstGeom prst="bentConnector4">
            <a:avLst>
              <a:gd name="adj1" fmla="val 20755"/>
              <a:gd name="adj2" fmla="val 276322"/>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87771" y="1477785"/>
            <a:ext cx="2555933" cy="777666"/>
          </a:xfrm>
          <a:prstGeom prst="rect">
            <a:avLst/>
          </a:prstGeom>
          <a:solidFill>
            <a:srgbClr val="0097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en-US" sz="1200" dirty="0">
                <a:solidFill>
                  <a:srgbClr val="FFFFFF"/>
                </a:solidFill>
                <a:latin typeface="Segoe UI "/>
                <a:cs typeface="Segoe UI Light" panose="020B0502040204020203" pitchFamily="34" charset="0"/>
              </a:rPr>
              <a:t>Follow</a:t>
            </a:r>
            <a:r>
              <a:rPr lang="hr-HR" sz="1200" dirty="0">
                <a:solidFill>
                  <a:srgbClr val="FFFFFF"/>
                </a:solidFill>
                <a:latin typeface="Segoe UI "/>
                <a:cs typeface="Segoe UI Light" panose="020B0502040204020203" pitchFamily="34" charset="0"/>
              </a:rPr>
              <a:t> omogućuje da pratite sve promjene nastale u </a:t>
            </a:r>
            <a:r>
              <a:rPr lang="hr-HR" sz="1200" dirty="0" smtClean="0">
                <a:solidFill>
                  <a:srgbClr val="FFFFFF"/>
                </a:solidFill>
                <a:latin typeface="Segoe UI "/>
                <a:cs typeface="Segoe UI Light" panose="020B0502040204020203" pitchFamily="34" charset="0"/>
              </a:rPr>
              <a:t>bilješki</a:t>
            </a:r>
            <a:endParaRPr lang="en-US" sz="1200" dirty="0">
              <a:solidFill>
                <a:srgbClr val="FFFFFF"/>
              </a:solidFill>
              <a:latin typeface="Segoe UI "/>
              <a:cs typeface="Segoe UI Light" panose="020B0502040204020203" pitchFamily="34" charset="0"/>
            </a:endParaRPr>
          </a:p>
        </p:txBody>
      </p:sp>
      <p:cxnSp>
        <p:nvCxnSpPr>
          <p:cNvPr id="11" name="Elbow Connector 10"/>
          <p:cNvCxnSpPr>
            <a:endCxn id="12" idx="1"/>
          </p:cNvCxnSpPr>
          <p:nvPr/>
        </p:nvCxnSpPr>
        <p:spPr>
          <a:xfrm>
            <a:off x="5048322" y="2308637"/>
            <a:ext cx="1239448" cy="510256"/>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87770" y="2430060"/>
            <a:ext cx="2555933" cy="777666"/>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dirty="0">
                <a:solidFill>
                  <a:srgbClr val="FFFFFF"/>
                </a:solidFill>
                <a:latin typeface="Segoe UI "/>
                <a:cs typeface="Segoe UI Light" panose="020B0502040204020203" pitchFamily="34" charset="0"/>
              </a:rPr>
              <a:t>Opcija </a:t>
            </a:r>
            <a:r>
              <a:rPr lang="hr-HR" sz="1200" dirty="0">
                <a:solidFill>
                  <a:srgbClr val="FFFFFF"/>
                </a:solidFill>
                <a:latin typeface="Segoe UI "/>
                <a:cs typeface="Segoe UI Light" panose="020B0502040204020203" pitchFamily="34" charset="0"/>
                <a:sym typeface="Wingdings" panose="05000000000000000000" pitchFamily="2" charset="2"/>
              </a:rPr>
              <a:t></a:t>
            </a:r>
            <a:r>
              <a:rPr lang="en-US" sz="1200" i="1" dirty="0">
                <a:solidFill>
                  <a:srgbClr val="FFFFFF"/>
                </a:solidFill>
                <a:latin typeface="Segoe UI "/>
                <a:cs typeface="Segoe UI Light" panose="020B0502040204020203" pitchFamily="34" charset="0"/>
              </a:rPr>
              <a:t>Edit a Note </a:t>
            </a:r>
            <a:r>
              <a:rPr lang="hr-HR" sz="1200" dirty="0">
                <a:solidFill>
                  <a:srgbClr val="FFFFFF"/>
                </a:solidFill>
                <a:latin typeface="Segoe UI "/>
                <a:cs typeface="Segoe UI Light" panose="020B0502040204020203" pitchFamily="34" charset="0"/>
              </a:rPr>
              <a:t>omogućuje uređivanje bilješki</a:t>
            </a:r>
            <a:endParaRPr lang="en-US" sz="1200" dirty="0">
              <a:solidFill>
                <a:srgbClr val="FFFFFF"/>
              </a:solidFill>
              <a:latin typeface="Segoe UI "/>
              <a:cs typeface="Segoe UI Light" panose="020B0502040204020203" pitchFamily="34" charset="0"/>
            </a:endParaRPr>
          </a:p>
        </p:txBody>
      </p:sp>
      <p:grpSp>
        <p:nvGrpSpPr>
          <p:cNvPr id="15" name="Group 14"/>
          <p:cNvGrpSpPr/>
          <p:nvPr/>
        </p:nvGrpSpPr>
        <p:grpSpPr>
          <a:xfrm rot="10800000">
            <a:off x="5983939" y="4514783"/>
            <a:ext cx="2622441" cy="1350518"/>
            <a:chOff x="5267709" y="798286"/>
            <a:chExt cx="1549762" cy="829928"/>
          </a:xfrm>
        </p:grpSpPr>
        <p:sp>
          <p:nvSpPr>
            <p:cNvPr id="16" name="Freeform 15"/>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algn="ctr" defTabSz="685757">
                <a:defRPr/>
              </a:pPr>
              <a:endParaRPr lang="en-US" sz="165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 name="Rounded Rectangle 16"/>
            <p:cNvSpPr/>
            <p:nvPr/>
          </p:nvSpPr>
          <p:spPr bwMode="auto">
            <a:xfrm rot="10800000" flipH="1">
              <a:off x="5267709" y="798286"/>
              <a:ext cx="1528646" cy="829928"/>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defTabSz="684792" fontAlgn="base">
                <a:spcBef>
                  <a:spcPct val="0"/>
                </a:spcBef>
                <a:spcAft>
                  <a:spcPct val="0"/>
                </a:spcAft>
              </a:pP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Bilješke</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su</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prikladne</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za</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b="1" u="sng" kern="0" dirty="0" err="1">
                  <a:solidFill>
                    <a:srgbClr val="FF4C00"/>
                  </a:solidFill>
                  <a:latin typeface="Segoe UI"/>
                  <a:ea typeface="Segoe UI" pitchFamily="34" charset="0"/>
                  <a:cs typeface="Segoe UI" pitchFamily="34" charset="0"/>
                </a:rPr>
                <a:t>kreiranje</a:t>
              </a:r>
              <a:r>
                <a:rPr lang="en-US" sz="1200" b="1" kern="0" dirty="0">
                  <a:solidFill>
                    <a:srgbClr val="FF4C00"/>
                  </a:soli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popisa</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uređivanje</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zapisnika sa sastanka ili sjednice,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popisa</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 web</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hr-HR" sz="1200" kern="0" dirty="0">
                  <a:gradFill>
                    <a:gsLst>
                      <a:gs pos="13889">
                        <a:srgbClr val="505050"/>
                      </a:gs>
                      <a:gs pos="28704">
                        <a:srgbClr val="505050"/>
                      </a:gs>
                    </a:gsLst>
                    <a:lin ang="5400000" scaled="0"/>
                  </a:gradFill>
                  <a:latin typeface="Segoe UI"/>
                  <a:ea typeface="Segoe UI" pitchFamily="34" charset="0"/>
                  <a:cs typeface="Segoe UI" pitchFamily="34" charset="0"/>
                </a:rPr>
                <a:t>linkova</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a:t>
              </a:r>
              <a:r>
                <a:rPr lang="en-US" sz="1200" kern="0" dirty="0" err="1">
                  <a:gradFill>
                    <a:gsLst>
                      <a:gs pos="13889">
                        <a:srgbClr val="505050"/>
                      </a:gs>
                      <a:gs pos="28704">
                        <a:srgbClr val="505050"/>
                      </a:gs>
                    </a:gsLst>
                    <a:lin ang="5400000" scaled="0"/>
                  </a:gradFill>
                  <a:latin typeface="Segoe UI"/>
                  <a:ea typeface="Segoe UI" pitchFamily="34" charset="0"/>
                  <a:cs typeface="Segoe UI" pitchFamily="34" charset="0"/>
                </a:rPr>
                <a:t>i</a:t>
              </a:r>
              <a:r>
                <a:rPr lang="en-US" sz="1200" kern="0" dirty="0">
                  <a:gradFill>
                    <a:gsLst>
                      <a:gs pos="13889">
                        <a:srgbClr val="505050"/>
                      </a:gs>
                      <a:gs pos="28704">
                        <a:srgbClr val="505050"/>
                      </a:gs>
                    </a:gsLst>
                    <a:lin ang="5400000" scaled="0"/>
                  </a:gradFill>
                  <a:latin typeface="Segoe UI"/>
                  <a:ea typeface="Segoe UI" pitchFamily="34" charset="0"/>
                  <a:cs typeface="Segoe UI" pitchFamily="34" charset="0"/>
                </a:rPr>
                <a:t> sl.</a:t>
              </a:r>
            </a:p>
          </p:txBody>
        </p:sp>
      </p:grpSp>
      <p:sp>
        <p:nvSpPr>
          <p:cNvPr id="13" name="Rectangle 12"/>
          <p:cNvSpPr/>
          <p:nvPr/>
        </p:nvSpPr>
        <p:spPr>
          <a:xfrm>
            <a:off x="4120446" y="2206536"/>
            <a:ext cx="779862" cy="172549"/>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
        <p:nvSpPr>
          <p:cNvPr id="14" name="Rectangle 13"/>
          <p:cNvSpPr/>
          <p:nvPr/>
        </p:nvSpPr>
        <p:spPr>
          <a:xfrm>
            <a:off x="4510377" y="1527530"/>
            <a:ext cx="870415" cy="159808"/>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
        <p:nvSpPr>
          <p:cNvPr id="18" name="Rectangle 17"/>
          <p:cNvSpPr/>
          <p:nvPr/>
        </p:nvSpPr>
        <p:spPr>
          <a:xfrm>
            <a:off x="4048724" y="3582375"/>
            <a:ext cx="1201113" cy="1131085"/>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
        <p:nvSpPr>
          <p:cNvPr id="19" name="Rectangle 18"/>
          <p:cNvSpPr/>
          <p:nvPr/>
        </p:nvSpPr>
        <p:spPr>
          <a:xfrm>
            <a:off x="6298768" y="3411313"/>
            <a:ext cx="2544936" cy="777666"/>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dirty="0">
                <a:solidFill>
                  <a:srgbClr val="FFFFFF"/>
                </a:solidFill>
                <a:latin typeface="Segoe UI "/>
                <a:cs typeface="Segoe UI Light" panose="020B0502040204020203" pitchFamily="34" charset="0"/>
              </a:rPr>
              <a:t>Izmjene na bilješkama možete pratiti u rubrici </a:t>
            </a:r>
            <a:r>
              <a:rPr lang="hr-HR" sz="1200" dirty="0">
                <a:solidFill>
                  <a:srgbClr val="FFFFFF"/>
                </a:solidFill>
                <a:latin typeface="Segoe UI "/>
                <a:cs typeface="Segoe UI Light" panose="020B0502040204020203" pitchFamily="34" charset="0"/>
                <a:sym typeface="Wingdings" panose="05000000000000000000" pitchFamily="2" charset="2"/>
              </a:rPr>
              <a:t> </a:t>
            </a:r>
            <a:r>
              <a:rPr lang="hr-HR" sz="1200" i="1" dirty="0" err="1">
                <a:solidFill>
                  <a:srgbClr val="FFFFFF"/>
                </a:solidFill>
                <a:latin typeface="Segoe UI "/>
                <a:cs typeface="Segoe UI Light" panose="020B0502040204020203" pitchFamily="34" charset="0"/>
                <a:sym typeface="Wingdings" panose="05000000000000000000" pitchFamily="2" charset="2"/>
              </a:rPr>
              <a:t>Recent</a:t>
            </a:r>
            <a:r>
              <a:rPr lang="hr-HR" sz="1200" i="1" dirty="0">
                <a:solidFill>
                  <a:srgbClr val="FFFFFF"/>
                </a:solidFill>
                <a:latin typeface="Segoe UI "/>
                <a:cs typeface="Segoe UI Light" panose="020B0502040204020203" pitchFamily="34" charset="0"/>
                <a:sym typeface="Wingdings" panose="05000000000000000000" pitchFamily="2" charset="2"/>
              </a:rPr>
              <a:t> </a:t>
            </a:r>
            <a:r>
              <a:rPr lang="hr-HR" sz="1200" i="1" dirty="0" err="1">
                <a:solidFill>
                  <a:srgbClr val="FFFFFF"/>
                </a:solidFill>
                <a:latin typeface="Segoe UI "/>
                <a:cs typeface="Segoe UI Light" panose="020B0502040204020203" pitchFamily="34" charset="0"/>
                <a:sym typeface="Wingdings" panose="05000000000000000000" pitchFamily="2" charset="2"/>
              </a:rPr>
              <a:t>changes</a:t>
            </a:r>
            <a:endParaRPr lang="hr-HR" sz="1200" i="1" dirty="0">
              <a:solidFill>
                <a:srgbClr val="FFFFFF"/>
              </a:solidFill>
              <a:latin typeface="Segoe UI "/>
              <a:cs typeface="Segoe UI Light" panose="020B0502040204020203" pitchFamily="34" charset="0"/>
            </a:endParaRPr>
          </a:p>
        </p:txBody>
      </p:sp>
      <p:cxnSp>
        <p:nvCxnSpPr>
          <p:cNvPr id="20" name="Elbow Connector 19"/>
          <p:cNvCxnSpPr>
            <a:stCxn id="18" idx="3"/>
            <a:endCxn id="19" idx="1"/>
          </p:cNvCxnSpPr>
          <p:nvPr/>
        </p:nvCxnSpPr>
        <p:spPr>
          <a:xfrm flipV="1">
            <a:off x="5249837" y="3800146"/>
            <a:ext cx="1048931" cy="347772"/>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24833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0214" y="482785"/>
            <a:ext cx="7805136" cy="1051497"/>
          </a:xfrm>
        </p:spPr>
        <p:txBody>
          <a:bodyPr>
            <a:normAutofit/>
          </a:bodyPr>
          <a:lstStyle/>
          <a:p>
            <a:r>
              <a:rPr lang="hr-HR" sz="3601" dirty="0" err="1">
                <a:solidFill>
                  <a:srgbClr val="0097DC"/>
                </a:solidFill>
                <a:latin typeface="+mj-lt"/>
              </a:rPr>
              <a:t>Yammer</a:t>
            </a:r>
            <a:r>
              <a:rPr lang="hr-HR" sz="3601" dirty="0">
                <a:solidFill>
                  <a:srgbClr val="0097DC"/>
                </a:solidFill>
                <a:latin typeface="+mj-lt"/>
              </a:rPr>
              <a:t> bilješke (2)</a:t>
            </a:r>
            <a:endParaRPr lang="en-US" sz="3601" dirty="0">
              <a:solidFill>
                <a:srgbClr val="0097DC"/>
              </a:solidFill>
              <a:latin typeface="+mj-lt"/>
            </a:endParaRPr>
          </a:p>
        </p:txBody>
      </p:sp>
      <p:sp>
        <p:nvSpPr>
          <p:cNvPr id="25" name="Rectangle 24"/>
          <p:cNvSpPr/>
          <p:nvPr/>
        </p:nvSpPr>
        <p:spPr bwMode="auto">
          <a:xfrm>
            <a:off x="2398042" y="4514783"/>
            <a:ext cx="2901690" cy="5735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defTabSz="685757" fontAlgn="base">
              <a:spcBef>
                <a:spcPct val="0"/>
              </a:spcBef>
              <a:spcAft>
                <a:spcPct val="0"/>
              </a:spcAft>
              <a:defRPr/>
            </a:pPr>
            <a:r>
              <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Culture</a:t>
            </a:r>
          </a:p>
        </p:txBody>
      </p:sp>
      <p:sp>
        <p:nvSpPr>
          <p:cNvPr id="5" name="Rectangle 4"/>
          <p:cNvSpPr/>
          <p:nvPr/>
        </p:nvSpPr>
        <p:spPr>
          <a:xfrm>
            <a:off x="6340005" y="2186595"/>
            <a:ext cx="2519378" cy="780782"/>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dirty="0">
                <a:solidFill>
                  <a:srgbClr val="FFFFFF"/>
                </a:solidFill>
                <a:latin typeface="Segoe UI "/>
                <a:cs typeface="Segoe UI Light" panose="020B0502040204020203" pitchFamily="34" charset="0"/>
              </a:rPr>
              <a:t>12 osoba može simultano uređivati istu bilješku</a:t>
            </a:r>
            <a:endParaRPr lang="en-US" sz="1200" dirty="0">
              <a:solidFill>
                <a:srgbClr val="FFFFFF"/>
              </a:solidFill>
              <a:latin typeface="Segoe UI "/>
              <a:cs typeface="Segoe UI Light" panose="020B0502040204020203" pitchFamily="34" charset="0"/>
            </a:endParaRPr>
          </a:p>
        </p:txBody>
      </p:sp>
      <p:sp>
        <p:nvSpPr>
          <p:cNvPr id="7" name="Rectangle 6"/>
          <p:cNvSpPr/>
          <p:nvPr/>
        </p:nvSpPr>
        <p:spPr>
          <a:xfrm>
            <a:off x="6340004" y="3231315"/>
            <a:ext cx="2519377" cy="948799"/>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defRPr/>
            </a:pPr>
            <a:r>
              <a:rPr lang="hr-HR" sz="1200" dirty="0">
                <a:solidFill>
                  <a:srgbClr val="FFFFFF"/>
                </a:solidFill>
                <a:latin typeface="Segoe UI "/>
                <a:cs typeface="Segoe UI Light" panose="020B0502040204020203" pitchFamily="34" charset="0"/>
              </a:rPr>
              <a:t>Objave svakog člana koji surađuje na bilješci imaju svoju boju kako bi se promjene lakše pratile</a:t>
            </a:r>
            <a:endParaRPr lang="en-US" sz="1200" dirty="0">
              <a:solidFill>
                <a:srgbClr val="FFFFFF"/>
              </a:solidFill>
              <a:latin typeface="Segoe UI "/>
              <a:cs typeface="Segoe UI Light" panose="020B0502040204020203" pitchFamily="34" charset="0"/>
            </a:endParaRPr>
          </a:p>
        </p:txBody>
      </p:sp>
      <p:sp>
        <p:nvSpPr>
          <p:cNvPr id="9" name="Rectangle 8"/>
          <p:cNvSpPr/>
          <p:nvPr/>
        </p:nvSpPr>
        <p:spPr>
          <a:xfrm>
            <a:off x="6340004" y="4801552"/>
            <a:ext cx="2528857" cy="888429"/>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pPr>
            <a:r>
              <a:rPr lang="hr-HR" sz="1200" dirty="0">
                <a:solidFill>
                  <a:srgbClr val="FFFFFF"/>
                </a:solidFill>
                <a:latin typeface="Segoe UI "/>
                <a:cs typeface="Segoe UI Light" panose="020B0502040204020203" pitchFamily="34" charset="0"/>
              </a:rPr>
              <a:t>Bilješke se automatski pohranjuju, a ostali notifikaciju dobivaju tek onda kada je bilješka objavljena </a:t>
            </a:r>
            <a:r>
              <a:rPr lang="hr-HR" sz="1200" i="1" dirty="0">
                <a:solidFill>
                  <a:srgbClr val="FFFFFF"/>
                </a:solidFill>
                <a:latin typeface="Segoe UI "/>
                <a:cs typeface="Segoe UI Light" panose="020B0502040204020203" pitchFamily="34" charset="0"/>
              </a:rPr>
              <a:t>(</a:t>
            </a:r>
            <a:r>
              <a:rPr lang="hr-HR" sz="1200" i="1" dirty="0" err="1">
                <a:solidFill>
                  <a:srgbClr val="FFFFFF"/>
                </a:solidFill>
                <a:latin typeface="Segoe UI "/>
                <a:cs typeface="Segoe UI Light" panose="020B0502040204020203" pitchFamily="34" charset="0"/>
              </a:rPr>
              <a:t>Publish</a:t>
            </a:r>
            <a:r>
              <a:rPr lang="hr-HR" sz="1200" i="1" dirty="0">
                <a:solidFill>
                  <a:srgbClr val="FFFFFF"/>
                </a:solidFill>
                <a:latin typeface="Segoe UI "/>
                <a:cs typeface="Segoe UI Light" panose="020B0502040204020203" pitchFamily="34" charset="0"/>
              </a:rPr>
              <a:t>)</a:t>
            </a:r>
            <a:endParaRPr lang="en-US" sz="1200" i="1" dirty="0">
              <a:solidFill>
                <a:srgbClr val="FFFFFF"/>
              </a:solidFill>
              <a:latin typeface="Segoe UI "/>
              <a:cs typeface="Segoe UI Light" panose="020B0502040204020203" pitchFamily="34" charset="0"/>
            </a:endParaRPr>
          </a:p>
        </p:txBody>
      </p:sp>
      <p:sp>
        <p:nvSpPr>
          <p:cNvPr id="11" name="Rectangle 10"/>
          <p:cNvSpPr/>
          <p:nvPr/>
        </p:nvSpPr>
        <p:spPr>
          <a:xfrm>
            <a:off x="6340005" y="1496274"/>
            <a:ext cx="2528858" cy="388833"/>
          </a:xfrm>
          <a:prstGeom prst="rect">
            <a:avLst/>
          </a:prstGeom>
          <a:solidFill>
            <a:srgbClr val="0097D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defTabSz="684792" fontAlgn="base">
              <a:spcBef>
                <a:spcPct val="0"/>
              </a:spcBef>
              <a:spcAft>
                <a:spcPct val="0"/>
              </a:spcAft>
              <a:defRPr/>
            </a:pPr>
            <a:r>
              <a:rPr lang="hr-HR" sz="1200" dirty="0">
                <a:solidFill>
                  <a:srgbClr val="FFFFFF"/>
                </a:solidFill>
                <a:latin typeface="Segoe UI "/>
                <a:cs typeface="Segoe UI Light" panose="020B0502040204020203" pitchFamily="34" charset="0"/>
              </a:rPr>
              <a:t>Mogućnost oblikovanja teksta</a:t>
            </a:r>
            <a:endParaRPr lang="en-US" sz="1200" dirty="0">
              <a:solidFill>
                <a:srgbClr val="FFFFFF"/>
              </a:solidFill>
              <a:latin typeface="Segoe UI "/>
              <a:cs typeface="Segoe UI Light" panose="020B0502040204020203" pitchFamily="34" charset="0"/>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xmlns="" val="0"/>
              </a:ext>
            </a:extLst>
          </a:blip>
          <a:srcRect l="3108" t="908" r="5093"/>
          <a:stretch/>
        </p:blipFill>
        <p:spPr>
          <a:xfrm>
            <a:off x="124059" y="1495344"/>
            <a:ext cx="5837861" cy="4560836"/>
          </a:xfrm>
          <a:prstGeom prst="rect">
            <a:avLst/>
          </a:prstGeom>
          <a:ln>
            <a:noFill/>
          </a:ln>
          <a:effectLst>
            <a:outerShdw blurRad="190500" algn="tl" rotWithShape="0">
              <a:srgbClr val="000000">
                <a:alpha val="70000"/>
              </a:srgbClr>
            </a:outerShdw>
          </a:effectLst>
        </p:spPr>
      </p:pic>
      <p:cxnSp>
        <p:nvCxnSpPr>
          <p:cNvPr id="12" name="Elbow Connector 11"/>
          <p:cNvCxnSpPr>
            <a:endCxn id="11" idx="1"/>
          </p:cNvCxnSpPr>
          <p:nvPr/>
        </p:nvCxnSpPr>
        <p:spPr>
          <a:xfrm flipV="1">
            <a:off x="2151529" y="1690691"/>
            <a:ext cx="4188476" cy="810462"/>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Elbow Connector 5"/>
          <p:cNvCxnSpPr>
            <a:endCxn id="5" idx="1"/>
          </p:cNvCxnSpPr>
          <p:nvPr/>
        </p:nvCxnSpPr>
        <p:spPr>
          <a:xfrm flipV="1">
            <a:off x="5634446" y="2576986"/>
            <a:ext cx="705559" cy="456299"/>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7" idx="1"/>
          </p:cNvCxnSpPr>
          <p:nvPr/>
        </p:nvCxnSpPr>
        <p:spPr>
          <a:xfrm flipV="1">
            <a:off x="2652918" y="3705715"/>
            <a:ext cx="3687086" cy="313586"/>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1968137" y="2617607"/>
            <a:ext cx="4371867" cy="2803388"/>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891" y="2307771"/>
            <a:ext cx="1188246" cy="269215"/>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Tree>
    <p:extLst>
      <p:ext uri="{BB962C8B-B14F-4D97-AF65-F5344CB8AC3E}">
        <p14:creationId xmlns:p14="http://schemas.microsoft.com/office/powerpoint/2010/main" xmlns="" val="8478252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6000" r="-6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solidFill>
                  <a:srgbClr val="0097DC"/>
                </a:solidFill>
              </a:rPr>
              <a:t>Dodatne funkcionalnosti</a:t>
            </a:r>
            <a:endParaRPr lang="en-US" dirty="0">
              <a:solidFill>
                <a:srgbClr val="0097DC"/>
              </a:solidFill>
            </a:endParaRPr>
          </a:p>
        </p:txBody>
      </p:sp>
    </p:spTree>
    <p:extLst>
      <p:ext uri="{BB962C8B-B14F-4D97-AF65-F5344CB8AC3E}">
        <p14:creationId xmlns:p14="http://schemas.microsoft.com/office/powerpoint/2010/main" xmlns="" val="27999479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0927" y="1541417"/>
            <a:ext cx="8569234" cy="3953692"/>
          </a:xfrm>
          <a:prstGeom prst="roundRect">
            <a:avLst>
              <a:gd name="adj" fmla="val 2147"/>
            </a:avLst>
          </a:prstGeom>
          <a:solidFill>
            <a:srgbClr val="5CB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5"/>
            <a:endParaRPr lang="en-ZA" sz="1350">
              <a:solidFill>
                <a:prstClr val="white"/>
              </a:solidFill>
              <a:latin typeface="Calibri"/>
            </a:endParaRPr>
          </a:p>
        </p:txBody>
      </p:sp>
      <p:sp>
        <p:nvSpPr>
          <p:cNvPr id="5" name="Rounded Rectangle 4"/>
          <p:cNvSpPr/>
          <p:nvPr/>
        </p:nvSpPr>
        <p:spPr>
          <a:xfrm>
            <a:off x="1115617" y="1853386"/>
            <a:ext cx="7008215" cy="1066552"/>
          </a:xfrm>
          <a:prstGeom prst="roundRect">
            <a:avLst>
              <a:gd name="adj" fmla="val 7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5"/>
            <a:endParaRPr lang="en-ZA" sz="1350">
              <a:solidFill>
                <a:prstClr val="white"/>
              </a:solidFill>
              <a:latin typeface="Calibri"/>
            </a:endParaRPr>
          </a:p>
        </p:txBody>
      </p:sp>
      <p:sp>
        <p:nvSpPr>
          <p:cNvPr id="6" name="Rounded Rectangle 5"/>
          <p:cNvSpPr/>
          <p:nvPr/>
        </p:nvSpPr>
        <p:spPr>
          <a:xfrm>
            <a:off x="1115616" y="4048644"/>
            <a:ext cx="3982464" cy="1142449"/>
          </a:xfrm>
          <a:prstGeom prst="roundRect">
            <a:avLst>
              <a:gd name="adj" fmla="val 83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5"/>
            <a:endParaRPr lang="en-ZA" sz="1350">
              <a:solidFill>
                <a:prstClr val="white"/>
              </a:solidFill>
              <a:latin typeface="Calibri"/>
            </a:endParaRPr>
          </a:p>
        </p:txBody>
      </p:sp>
      <p:sp>
        <p:nvSpPr>
          <p:cNvPr id="7" name="Rounded Rectangle 6"/>
          <p:cNvSpPr/>
          <p:nvPr/>
        </p:nvSpPr>
        <p:spPr>
          <a:xfrm>
            <a:off x="1115616" y="3022530"/>
            <a:ext cx="3989860" cy="975179"/>
          </a:xfrm>
          <a:prstGeom prst="roundRect">
            <a:avLst>
              <a:gd name="adj" fmla="val 60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5"/>
            <a:endParaRPr lang="en-ZA" sz="1350">
              <a:solidFill>
                <a:prstClr val="white"/>
              </a:solidFill>
              <a:latin typeface="Calibri"/>
            </a:endParaRPr>
          </a:p>
        </p:txBody>
      </p:sp>
      <p:sp>
        <p:nvSpPr>
          <p:cNvPr id="8" name="Rounded Rectangle 7"/>
          <p:cNvSpPr/>
          <p:nvPr/>
        </p:nvSpPr>
        <p:spPr>
          <a:xfrm>
            <a:off x="5156636" y="3029978"/>
            <a:ext cx="2877485" cy="2144926"/>
          </a:xfrm>
          <a:prstGeom prst="roundRect">
            <a:avLst>
              <a:gd name="adj" fmla="val 32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5"/>
            <a:endParaRPr lang="en-ZA" sz="1350">
              <a:solidFill>
                <a:prstClr val="white"/>
              </a:solidFill>
              <a:latin typeface="Calibri"/>
            </a:endParaRPr>
          </a:p>
        </p:txBody>
      </p:sp>
      <p:sp>
        <p:nvSpPr>
          <p:cNvPr id="9" name="Rectangle 8"/>
          <p:cNvSpPr/>
          <p:nvPr/>
        </p:nvSpPr>
        <p:spPr>
          <a:xfrm>
            <a:off x="2557972" y="4034432"/>
            <a:ext cx="924933" cy="300082"/>
          </a:xfrm>
          <a:prstGeom prst="rect">
            <a:avLst/>
          </a:prstGeom>
        </p:spPr>
        <p:txBody>
          <a:bodyPr wrap="none">
            <a:spAutoFit/>
          </a:bodyPr>
          <a:lstStyle/>
          <a:p>
            <a:pPr defTabSz="914415"/>
            <a:r>
              <a:rPr lang="hr-HR" sz="1350" dirty="0">
                <a:solidFill>
                  <a:srgbClr val="3F3F3F"/>
                </a:solidFill>
                <a:latin typeface="Segoe UI" panose="020B0502040204020203" pitchFamily="34" charset="0"/>
                <a:cs typeface="Segoe UI" panose="020B0502040204020203" pitchFamily="34" charset="0"/>
              </a:rPr>
              <a:t>Platforme</a:t>
            </a:r>
            <a:endParaRPr lang="en-ZA" sz="1350" dirty="0">
              <a:solidFill>
                <a:srgbClr val="3F3F3F"/>
              </a:solidFill>
              <a:latin typeface="Segoe UI" panose="020B0502040204020203" pitchFamily="34" charset="0"/>
              <a:cs typeface="Segoe UI" panose="020B0502040204020203" pitchFamily="34" charset="0"/>
            </a:endParaRPr>
          </a:p>
        </p:txBody>
      </p:sp>
      <p:pic>
        <p:nvPicPr>
          <p:cNvPr id="10" name="Picture 2" descr="C:\Users\lls1701\Dropbox\Yammer\_Presentation\icons\Androi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298" y="4362114"/>
            <a:ext cx="342900" cy="3429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lls1701\Dropbox\Yammer\_Presentation\icons\Apple_iPad_iPhone.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99627" y="4362114"/>
            <a:ext cx="342900" cy="3429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C:\Users\lls1701\Dropbox\Yammer\_Presentation\icons\private_message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96235" y="3335167"/>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7" descr="C:\Users\lls1701\Dropbox\Yammer\_Presentation\icons\Windows.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955608" y="4362114"/>
            <a:ext cx="342900" cy="3429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8" descr="C:\Users\lls1701\Dropbox\Yammer\_Presentation\icons\Yammer.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8568" y="4362114"/>
            <a:ext cx="342900" cy="3429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502097" y="4725127"/>
            <a:ext cx="498855" cy="346249"/>
          </a:xfrm>
          <a:prstGeom prst="rect">
            <a:avLst/>
          </a:prstGeom>
        </p:spPr>
        <p:txBody>
          <a:bodyPr wrap="none">
            <a:spAutoFit/>
          </a:bodyPr>
          <a:lstStyle/>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iPad/</a:t>
            </a:r>
          </a:p>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iPhone</a:t>
            </a:r>
          </a:p>
        </p:txBody>
      </p:sp>
      <p:sp>
        <p:nvSpPr>
          <p:cNvPr id="16" name="Rectangle 15"/>
          <p:cNvSpPr/>
          <p:nvPr/>
        </p:nvSpPr>
        <p:spPr>
          <a:xfrm>
            <a:off x="2097165" y="4725128"/>
            <a:ext cx="543740" cy="219291"/>
          </a:xfrm>
          <a:prstGeom prst="rect">
            <a:avLst/>
          </a:prstGeom>
        </p:spPr>
        <p:txBody>
          <a:bodyPr wrap="none">
            <a:spAutoFit/>
          </a:bodyPr>
          <a:lstStyle/>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Android</a:t>
            </a:r>
          </a:p>
        </p:txBody>
      </p:sp>
      <p:sp>
        <p:nvSpPr>
          <p:cNvPr id="17" name="Rectangle 16"/>
          <p:cNvSpPr/>
          <p:nvPr/>
        </p:nvSpPr>
        <p:spPr>
          <a:xfrm>
            <a:off x="2672204" y="4725127"/>
            <a:ext cx="604653" cy="346249"/>
          </a:xfrm>
          <a:prstGeom prst="rect">
            <a:avLst/>
          </a:prstGeom>
        </p:spPr>
        <p:txBody>
          <a:bodyPr wrap="none">
            <a:spAutoFit/>
          </a:bodyPr>
          <a:lstStyle/>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Windows</a:t>
            </a:r>
          </a:p>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Phone</a:t>
            </a:r>
          </a:p>
        </p:txBody>
      </p:sp>
      <p:sp>
        <p:nvSpPr>
          <p:cNvPr id="18" name="Rectangle 17"/>
          <p:cNvSpPr/>
          <p:nvPr/>
        </p:nvSpPr>
        <p:spPr>
          <a:xfrm>
            <a:off x="3847638" y="4725127"/>
            <a:ext cx="568732" cy="346249"/>
          </a:xfrm>
          <a:prstGeom prst="rect">
            <a:avLst/>
          </a:prstGeom>
        </p:spPr>
        <p:txBody>
          <a:bodyPr wrap="square">
            <a:spAutoFit/>
          </a:bodyPr>
          <a:lstStyle/>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Desktop Notifier</a:t>
            </a:r>
          </a:p>
        </p:txBody>
      </p:sp>
      <p:sp>
        <p:nvSpPr>
          <p:cNvPr id="19" name="Rectangle 18"/>
          <p:cNvSpPr/>
          <p:nvPr/>
        </p:nvSpPr>
        <p:spPr>
          <a:xfrm>
            <a:off x="4472828" y="4725127"/>
            <a:ext cx="572594" cy="346249"/>
          </a:xfrm>
          <a:prstGeom prst="rect">
            <a:avLst/>
          </a:prstGeom>
        </p:spPr>
        <p:txBody>
          <a:bodyPr wrap="none">
            <a:spAutoFit/>
          </a:bodyPr>
          <a:lstStyle/>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Yammer</a:t>
            </a:r>
          </a:p>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Embed</a:t>
            </a:r>
          </a:p>
        </p:txBody>
      </p:sp>
      <p:sp>
        <p:nvSpPr>
          <p:cNvPr id="20" name="Rectangle 19"/>
          <p:cNvSpPr/>
          <p:nvPr/>
        </p:nvSpPr>
        <p:spPr>
          <a:xfrm>
            <a:off x="3254142" y="4725128"/>
            <a:ext cx="562976" cy="219291"/>
          </a:xfrm>
          <a:prstGeom prst="rect">
            <a:avLst/>
          </a:prstGeom>
        </p:spPr>
        <p:txBody>
          <a:bodyPr wrap="none">
            <a:spAutoFit/>
          </a:bodyPr>
          <a:lstStyle/>
          <a:p>
            <a:pPr algn="ctr" defTabSz="914415"/>
            <a:r>
              <a:rPr lang="en-ZA" sz="825" dirty="0">
                <a:solidFill>
                  <a:srgbClr val="3F3F3F"/>
                </a:solidFill>
                <a:latin typeface="Tahoma" panose="020B0604030504040204" pitchFamily="34" charset="0"/>
                <a:ea typeface="Tahoma" panose="020B0604030504040204" pitchFamily="34" charset="0"/>
                <a:cs typeface="Tahoma" panose="020B0604030504040204" pitchFamily="34" charset="0"/>
              </a:rPr>
              <a:t>Browser</a:t>
            </a:r>
          </a:p>
        </p:txBody>
      </p:sp>
      <p:pic>
        <p:nvPicPr>
          <p:cNvPr id="21" name="Picture 2" descr="C:\Users\lls1701\Dropbox\Yammer\_Presentation\icons\groups11.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53426" y="2328916"/>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C:\Users\lls1701\Dropbox\Yammer\_Presentation\icons\desig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538141" y="3335178"/>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5" descr="C:\Users\lls1701\Dropbox\Yammer\_Presentation\icons\announcments1.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447172" y="2335064"/>
            <a:ext cx="324000" cy="320477"/>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7" descr="C:\Users\lls1701\Dropbox\Yammer\_Presentation\icons\external_networks1.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725559" y="2296336"/>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8" descr="C:\Users\lls1701\Dropbox\Yammer\_Presentation\icons\files1.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155336" y="2303709"/>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9" descr="C:\Users\lls1701\Dropbox\Yammer\_Presentation\icons\popular_content11.pn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136239" y="2288796"/>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10" descr="C:\Users\lls1701\Dropbox\Yammer\_Presentation\icons\pages.pn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585600" y="2299438"/>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12" descr="C:\Users\lls1701\Dropbox\Yammer\_Presentation\icons\full_text_search11.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308443" y="3332531"/>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13" descr="C:\Users\lls1701\Dropbox\Yammer\_Presentation\icons\user_profiles11.png"/>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821464" y="2377107"/>
            <a:ext cx="324000" cy="32400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ctangle 29"/>
          <p:cNvSpPr/>
          <p:nvPr/>
        </p:nvSpPr>
        <p:spPr>
          <a:xfrm>
            <a:off x="5217696" y="2659470"/>
            <a:ext cx="955711" cy="253916"/>
          </a:xfrm>
          <a:prstGeom prst="rect">
            <a:avLst/>
          </a:prstGeom>
        </p:spPr>
        <p:txBody>
          <a:bodyPr wrap="none">
            <a:spAutoFit/>
          </a:bodyPr>
          <a:lstStyle/>
          <a:p>
            <a:pPr algn="ctr" defTabSz="914415"/>
            <a:r>
              <a:rPr lang="hr-HR" sz="1050" dirty="0">
                <a:solidFill>
                  <a:srgbClr val="3F3F3F"/>
                </a:solidFill>
                <a:latin typeface="Calibri" panose="020F0502020204030204" pitchFamily="34" charset="0"/>
                <a:cs typeface="Arial" pitchFamily="34" charset="0"/>
              </a:rPr>
              <a:t>Javne pohvale</a:t>
            </a:r>
            <a:endParaRPr lang="en-ZA" sz="1050" dirty="0">
              <a:solidFill>
                <a:srgbClr val="3F3F3F"/>
              </a:solidFill>
              <a:latin typeface="Calibri" panose="020F0502020204030204" pitchFamily="34" charset="0"/>
              <a:cs typeface="Arial" pitchFamily="34" charset="0"/>
            </a:endParaRPr>
          </a:p>
        </p:txBody>
      </p:sp>
      <p:sp>
        <p:nvSpPr>
          <p:cNvPr id="31" name="Rectangle 30"/>
          <p:cNvSpPr/>
          <p:nvPr/>
        </p:nvSpPr>
        <p:spPr>
          <a:xfrm>
            <a:off x="1375739" y="2665551"/>
            <a:ext cx="569388" cy="253916"/>
          </a:xfrm>
          <a:prstGeom prst="rect">
            <a:avLst/>
          </a:prstGeom>
        </p:spPr>
        <p:txBody>
          <a:bodyPr wrap="none">
            <a:spAutoFit/>
          </a:bodyPr>
          <a:lstStyle/>
          <a:p>
            <a:pPr algn="ctr" defTabSz="914415"/>
            <a:r>
              <a:rPr lang="hr-HR" sz="1050" dirty="0">
                <a:solidFill>
                  <a:srgbClr val="3F3F3F"/>
                </a:solidFill>
                <a:latin typeface="Calibri" panose="020F0502020204030204" pitchFamily="34" charset="0"/>
                <a:cs typeface="Arial" pitchFamily="34" charset="0"/>
              </a:rPr>
              <a:t>Objave</a:t>
            </a:r>
            <a:endParaRPr lang="en-ZA" sz="1050" dirty="0">
              <a:solidFill>
                <a:srgbClr val="3F3F3F"/>
              </a:solidFill>
              <a:latin typeface="Calibri" panose="020F0502020204030204" pitchFamily="34" charset="0"/>
              <a:cs typeface="Arial" pitchFamily="34" charset="0"/>
            </a:endParaRPr>
          </a:p>
        </p:txBody>
      </p:sp>
      <p:sp>
        <p:nvSpPr>
          <p:cNvPr id="32" name="Rectangle 31"/>
          <p:cNvSpPr/>
          <p:nvPr/>
        </p:nvSpPr>
        <p:spPr>
          <a:xfrm>
            <a:off x="4578553" y="2675356"/>
            <a:ext cx="564578" cy="253916"/>
          </a:xfrm>
          <a:prstGeom prst="rect">
            <a:avLst/>
          </a:prstGeom>
        </p:spPr>
        <p:txBody>
          <a:bodyPr wrap="none">
            <a:spAutoFit/>
          </a:bodyPr>
          <a:lstStyle/>
          <a:p>
            <a:pPr algn="ctr" defTabSz="914415"/>
            <a:r>
              <a:rPr lang="en-ZA" sz="1050" dirty="0">
                <a:solidFill>
                  <a:srgbClr val="3F3F3F"/>
                </a:solidFill>
                <a:latin typeface="Calibri" panose="020F0502020204030204" pitchFamily="34" charset="0"/>
                <a:cs typeface="Arial" pitchFamily="34" charset="0"/>
              </a:rPr>
              <a:t>Link</a:t>
            </a:r>
            <a:r>
              <a:rPr lang="hr-HR" sz="1050" dirty="0">
                <a:solidFill>
                  <a:srgbClr val="3F3F3F"/>
                </a:solidFill>
                <a:latin typeface="Calibri" panose="020F0502020204030204" pitchFamily="34" charset="0"/>
                <a:cs typeface="Arial" pitchFamily="34" charset="0"/>
              </a:rPr>
              <a:t>ovi</a:t>
            </a:r>
            <a:endParaRPr lang="en-ZA" sz="1050" dirty="0">
              <a:solidFill>
                <a:srgbClr val="3F3F3F"/>
              </a:solidFill>
              <a:latin typeface="Calibri" panose="020F0502020204030204" pitchFamily="34" charset="0"/>
              <a:cs typeface="Arial" pitchFamily="34" charset="0"/>
            </a:endParaRPr>
          </a:p>
        </p:txBody>
      </p:sp>
      <p:sp>
        <p:nvSpPr>
          <p:cNvPr id="33" name="TextBox 32"/>
          <p:cNvSpPr txBox="1"/>
          <p:nvPr/>
        </p:nvSpPr>
        <p:spPr>
          <a:xfrm>
            <a:off x="3324310" y="2679583"/>
            <a:ext cx="594000" cy="253916"/>
          </a:xfrm>
          <a:prstGeom prst="rect">
            <a:avLst/>
          </a:prstGeom>
          <a:noFill/>
        </p:spPr>
        <p:txBody>
          <a:bodyPr wrap="square" rtlCol="0">
            <a:spAutoFit/>
          </a:bodyPr>
          <a:lstStyle/>
          <a:p>
            <a:pPr algn="ctr" defTabSz="914415"/>
            <a:r>
              <a:rPr lang="en-ZA" sz="1050" dirty="0">
                <a:solidFill>
                  <a:srgbClr val="3F3F3F"/>
                </a:solidFill>
                <a:latin typeface="Calibri" panose="020F0502020204030204" pitchFamily="34" charset="0"/>
                <a:cs typeface="Arial" pitchFamily="34" charset="0"/>
              </a:rPr>
              <a:t>Video</a:t>
            </a:r>
          </a:p>
        </p:txBody>
      </p:sp>
      <p:sp>
        <p:nvSpPr>
          <p:cNvPr id="34" name="TextBox 33"/>
          <p:cNvSpPr txBox="1"/>
          <p:nvPr/>
        </p:nvSpPr>
        <p:spPr>
          <a:xfrm>
            <a:off x="1919332" y="2666786"/>
            <a:ext cx="790601" cy="253916"/>
          </a:xfrm>
          <a:prstGeom prst="rect">
            <a:avLst/>
          </a:prstGeom>
          <a:noFill/>
        </p:spPr>
        <p:txBody>
          <a:bodyPr wrap="none" rtlCol="0">
            <a:spAutoFit/>
          </a:bodyPr>
          <a:lstStyle/>
          <a:p>
            <a:pPr algn="ctr" defTabSz="914415"/>
            <a:r>
              <a:rPr lang="hr-HR" sz="1050" dirty="0">
                <a:solidFill>
                  <a:srgbClr val="3F3F3F"/>
                </a:solidFill>
                <a:latin typeface="Calibri" panose="020F0502020204030204" pitchFamily="34" charset="0"/>
                <a:cs typeface="Arial" pitchFamily="34" charset="0"/>
              </a:rPr>
              <a:t>Dokumenti</a:t>
            </a:r>
            <a:endParaRPr lang="en-ZA" sz="1050" dirty="0">
              <a:solidFill>
                <a:srgbClr val="3F3F3F"/>
              </a:solidFill>
              <a:latin typeface="Calibri" panose="020F0502020204030204" pitchFamily="34" charset="0"/>
              <a:cs typeface="Arial" pitchFamily="34" charset="0"/>
            </a:endParaRPr>
          </a:p>
        </p:txBody>
      </p:sp>
      <p:sp>
        <p:nvSpPr>
          <p:cNvPr id="35" name="TextBox 34"/>
          <p:cNvSpPr txBox="1"/>
          <p:nvPr/>
        </p:nvSpPr>
        <p:spPr>
          <a:xfrm>
            <a:off x="2584054" y="2658857"/>
            <a:ext cx="834581" cy="253916"/>
          </a:xfrm>
          <a:prstGeom prst="rect">
            <a:avLst/>
          </a:prstGeom>
          <a:noFill/>
        </p:spPr>
        <p:txBody>
          <a:bodyPr wrap="square" rtlCol="0">
            <a:spAutoFit/>
          </a:bodyPr>
          <a:lstStyle/>
          <a:p>
            <a:pPr algn="ctr" defTabSz="914415"/>
            <a:r>
              <a:rPr lang="hr-HR" sz="1050" dirty="0">
                <a:solidFill>
                  <a:srgbClr val="3F3F3F"/>
                </a:solidFill>
                <a:latin typeface="Calibri" panose="020F0502020204030204" pitchFamily="34" charset="0"/>
                <a:cs typeface="Arial" pitchFamily="34" charset="0"/>
              </a:rPr>
              <a:t>Fotografije</a:t>
            </a:r>
            <a:endParaRPr lang="en-ZA" sz="1050" dirty="0">
              <a:solidFill>
                <a:srgbClr val="3F3F3F"/>
              </a:solidFill>
              <a:latin typeface="Calibri" panose="020F0502020204030204" pitchFamily="34" charset="0"/>
              <a:cs typeface="Arial" pitchFamily="34" charset="0"/>
            </a:endParaRPr>
          </a:p>
        </p:txBody>
      </p:sp>
      <p:sp>
        <p:nvSpPr>
          <p:cNvPr id="36" name="TextBox 35"/>
          <p:cNvSpPr txBox="1"/>
          <p:nvPr/>
        </p:nvSpPr>
        <p:spPr>
          <a:xfrm>
            <a:off x="3916452" y="2679583"/>
            <a:ext cx="682421" cy="253916"/>
          </a:xfrm>
          <a:prstGeom prst="rect">
            <a:avLst/>
          </a:prstGeom>
          <a:noFill/>
        </p:spPr>
        <p:txBody>
          <a:bodyPr wrap="square" rtlCol="0">
            <a:spAutoFit/>
          </a:bodyPr>
          <a:lstStyle/>
          <a:p>
            <a:pPr algn="ctr" defTabSz="914415"/>
            <a:r>
              <a:rPr lang="hr-HR" sz="1050" dirty="0">
                <a:solidFill>
                  <a:srgbClr val="3F3F3F"/>
                </a:solidFill>
                <a:latin typeface="Calibri" panose="020F0502020204030204" pitchFamily="34" charset="0"/>
                <a:cs typeface="Arial" pitchFamily="34" charset="0"/>
              </a:rPr>
              <a:t>Bilješke</a:t>
            </a:r>
            <a:endParaRPr lang="en-ZA" sz="1050" dirty="0">
              <a:solidFill>
                <a:srgbClr val="3F3F3F"/>
              </a:solidFill>
              <a:latin typeface="Calibri" panose="020F0502020204030204" pitchFamily="34" charset="0"/>
              <a:cs typeface="Arial" pitchFamily="34" charset="0"/>
            </a:endParaRPr>
          </a:p>
        </p:txBody>
      </p:sp>
      <p:sp>
        <p:nvSpPr>
          <p:cNvPr id="37" name="Rectangle 36"/>
          <p:cNvSpPr/>
          <p:nvPr/>
        </p:nvSpPr>
        <p:spPr>
          <a:xfrm>
            <a:off x="3352205" y="1840174"/>
            <a:ext cx="1963807" cy="300082"/>
          </a:xfrm>
          <a:prstGeom prst="rect">
            <a:avLst/>
          </a:prstGeom>
        </p:spPr>
        <p:txBody>
          <a:bodyPr wrap="none">
            <a:spAutoFit/>
          </a:bodyPr>
          <a:lstStyle/>
          <a:p>
            <a:pPr defTabSz="914415"/>
            <a:r>
              <a:rPr lang="hr-HR" sz="1350" dirty="0">
                <a:solidFill>
                  <a:srgbClr val="3F3F3F"/>
                </a:solidFill>
                <a:latin typeface="Segoe UI" panose="020B0502040204020203" pitchFamily="34" charset="0"/>
                <a:cs typeface="Segoe UI" panose="020B0502040204020203" pitchFamily="34" charset="0"/>
              </a:rPr>
              <a:t>Sadržaj/funkcionalnosti</a:t>
            </a:r>
            <a:endParaRPr lang="en-ZA" sz="1350" dirty="0">
              <a:solidFill>
                <a:srgbClr val="3F3F3F"/>
              </a:solidFill>
              <a:latin typeface="Segoe UI" panose="020B0502040204020203" pitchFamily="34" charset="0"/>
              <a:cs typeface="Segoe UI" panose="020B0502040204020203" pitchFamily="34" charset="0"/>
            </a:endParaRPr>
          </a:p>
        </p:txBody>
      </p:sp>
      <p:sp>
        <p:nvSpPr>
          <p:cNvPr id="38" name="Rectangle 37"/>
          <p:cNvSpPr/>
          <p:nvPr/>
        </p:nvSpPr>
        <p:spPr>
          <a:xfrm>
            <a:off x="2488938" y="3056142"/>
            <a:ext cx="939937" cy="300082"/>
          </a:xfrm>
          <a:prstGeom prst="rect">
            <a:avLst/>
          </a:prstGeom>
        </p:spPr>
        <p:txBody>
          <a:bodyPr wrap="none">
            <a:spAutoFit/>
          </a:bodyPr>
          <a:lstStyle/>
          <a:p>
            <a:pPr defTabSz="914415"/>
            <a:r>
              <a:rPr lang="hr-HR" sz="1350" dirty="0">
                <a:solidFill>
                  <a:srgbClr val="3F3F3F"/>
                </a:solidFill>
                <a:latin typeface="Segoe UI" panose="020B0502040204020203" pitchFamily="34" charset="0"/>
                <a:cs typeface="Segoe UI" panose="020B0502040204020203" pitchFamily="34" charset="0"/>
              </a:rPr>
              <a:t>Aktivnosti</a:t>
            </a:r>
            <a:endParaRPr lang="en-ZA" sz="1350" dirty="0">
              <a:solidFill>
                <a:srgbClr val="3F3F3F"/>
              </a:solidFill>
              <a:latin typeface="Segoe UI" panose="020B0502040204020203" pitchFamily="34" charset="0"/>
              <a:cs typeface="Segoe UI" panose="020B0502040204020203" pitchFamily="34" charset="0"/>
            </a:endParaRPr>
          </a:p>
        </p:txBody>
      </p:sp>
      <p:sp>
        <p:nvSpPr>
          <p:cNvPr id="39" name="TextBox 38"/>
          <p:cNvSpPr txBox="1"/>
          <p:nvPr/>
        </p:nvSpPr>
        <p:spPr>
          <a:xfrm>
            <a:off x="5300458" y="3699667"/>
            <a:ext cx="721893" cy="415498"/>
          </a:xfrm>
          <a:prstGeom prst="rect">
            <a:avLst/>
          </a:prstGeom>
          <a:noFill/>
        </p:spPr>
        <p:txBody>
          <a:bodyPr wrap="square" rtlCol="0">
            <a:spAutoFit/>
          </a:bodyPr>
          <a:lstStyle/>
          <a:p>
            <a:pPr algn="ctr" defTabSz="914415"/>
            <a:r>
              <a:rPr lang="hr-HR" sz="1050" dirty="0">
                <a:solidFill>
                  <a:srgbClr val="3F3F3F"/>
                </a:solidFill>
                <a:latin typeface="Calibri" panose="020F0502020204030204" pitchFamily="34" charset="0"/>
                <a:cs typeface="Arial" pitchFamily="34" charset="0"/>
              </a:rPr>
              <a:t>Vanjske mreže</a:t>
            </a:r>
            <a:endParaRPr lang="en-ZA" sz="1050" dirty="0">
              <a:solidFill>
                <a:srgbClr val="3F3F3F"/>
              </a:solidFill>
              <a:latin typeface="Calibri" panose="020F0502020204030204" pitchFamily="34" charset="0"/>
              <a:cs typeface="Arial" pitchFamily="34" charset="0"/>
            </a:endParaRPr>
          </a:p>
        </p:txBody>
      </p:sp>
      <p:sp>
        <p:nvSpPr>
          <p:cNvPr id="40" name="TextBox 39"/>
          <p:cNvSpPr txBox="1"/>
          <p:nvPr/>
        </p:nvSpPr>
        <p:spPr>
          <a:xfrm>
            <a:off x="6140547" y="3699669"/>
            <a:ext cx="524503" cy="253916"/>
          </a:xfrm>
          <a:prstGeom prst="rect">
            <a:avLst/>
          </a:prstGeom>
          <a:noFill/>
        </p:spPr>
        <p:txBody>
          <a:bodyPr wrap="none" rtlCol="0">
            <a:spAutoFit/>
          </a:bodyPr>
          <a:lstStyle/>
          <a:p>
            <a:pPr defTabSz="914415"/>
            <a:r>
              <a:rPr lang="hr-HR" sz="1050" dirty="0">
                <a:solidFill>
                  <a:srgbClr val="3F3F3F"/>
                </a:solidFill>
                <a:latin typeface="Calibri" panose="020F0502020204030204" pitchFamily="34" charset="0"/>
                <a:cs typeface="Arial" pitchFamily="34" charset="0"/>
              </a:rPr>
              <a:t>Grupe</a:t>
            </a:r>
            <a:endParaRPr lang="en-ZA" sz="1050" dirty="0">
              <a:solidFill>
                <a:srgbClr val="3F3F3F"/>
              </a:solidFill>
              <a:latin typeface="Calibri" panose="020F0502020204030204" pitchFamily="34" charset="0"/>
              <a:cs typeface="Arial" pitchFamily="34" charset="0"/>
            </a:endParaRPr>
          </a:p>
        </p:txBody>
      </p:sp>
      <p:sp>
        <p:nvSpPr>
          <p:cNvPr id="41" name="TextBox 40"/>
          <p:cNvSpPr txBox="1"/>
          <p:nvPr/>
        </p:nvSpPr>
        <p:spPr>
          <a:xfrm>
            <a:off x="4063662" y="3663001"/>
            <a:ext cx="1055097" cy="253916"/>
          </a:xfrm>
          <a:prstGeom prst="rect">
            <a:avLst/>
          </a:prstGeom>
          <a:noFill/>
        </p:spPr>
        <p:txBody>
          <a:bodyPr wrap="none" rtlCol="0">
            <a:spAutoFit/>
          </a:bodyPr>
          <a:lstStyle/>
          <a:p>
            <a:pPr defTabSz="914415"/>
            <a:r>
              <a:rPr lang="en-ZA" sz="1050" dirty="0" err="1">
                <a:solidFill>
                  <a:srgbClr val="3F3F3F"/>
                </a:solidFill>
                <a:latin typeface="Calibri" panose="020F0502020204030204" pitchFamily="34" charset="0"/>
                <a:cs typeface="Arial" pitchFamily="34" charset="0"/>
              </a:rPr>
              <a:t>Priva</a:t>
            </a:r>
            <a:r>
              <a:rPr lang="hr-HR" sz="1050" dirty="0">
                <a:solidFill>
                  <a:srgbClr val="3F3F3F"/>
                </a:solidFill>
                <a:latin typeface="Calibri" panose="020F0502020204030204" pitchFamily="34" charset="0"/>
                <a:cs typeface="Arial" pitchFamily="34" charset="0"/>
              </a:rPr>
              <a:t>tne poruke</a:t>
            </a:r>
            <a:endParaRPr lang="en-ZA" sz="1050" dirty="0">
              <a:solidFill>
                <a:srgbClr val="3F3F3F"/>
              </a:solidFill>
              <a:latin typeface="Calibri" panose="020F0502020204030204" pitchFamily="34" charset="0"/>
              <a:cs typeface="Arial" pitchFamily="34" charset="0"/>
            </a:endParaRPr>
          </a:p>
        </p:txBody>
      </p:sp>
      <p:sp>
        <p:nvSpPr>
          <p:cNvPr id="42" name="Rectangle 41"/>
          <p:cNvSpPr/>
          <p:nvPr/>
        </p:nvSpPr>
        <p:spPr>
          <a:xfrm>
            <a:off x="2266396" y="3647889"/>
            <a:ext cx="553357" cy="253916"/>
          </a:xfrm>
          <a:prstGeom prst="rect">
            <a:avLst/>
          </a:prstGeom>
        </p:spPr>
        <p:txBody>
          <a:bodyPr wrap="none">
            <a:spAutoFit/>
          </a:bodyPr>
          <a:lstStyle/>
          <a:p>
            <a:pPr defTabSz="914415"/>
            <a:r>
              <a:rPr lang="en-ZA" sz="1050" dirty="0">
                <a:solidFill>
                  <a:srgbClr val="3F3F3F"/>
                </a:solidFill>
                <a:latin typeface="Calibri" panose="020F0502020204030204" pitchFamily="34" charset="0"/>
                <a:cs typeface="Arial" pitchFamily="34" charset="0"/>
              </a:rPr>
              <a:t>Search</a:t>
            </a:r>
          </a:p>
        </p:txBody>
      </p:sp>
      <p:sp>
        <p:nvSpPr>
          <p:cNvPr id="43" name="Rectangle 42"/>
          <p:cNvSpPr/>
          <p:nvPr/>
        </p:nvSpPr>
        <p:spPr>
          <a:xfrm>
            <a:off x="2821524" y="3663001"/>
            <a:ext cx="545342" cy="253916"/>
          </a:xfrm>
          <a:prstGeom prst="rect">
            <a:avLst/>
          </a:prstGeom>
        </p:spPr>
        <p:txBody>
          <a:bodyPr wrap="none">
            <a:spAutoFit/>
          </a:bodyPr>
          <a:lstStyle/>
          <a:p>
            <a:pPr defTabSz="914415"/>
            <a:r>
              <a:rPr lang="en-US" sz="1050" dirty="0">
                <a:solidFill>
                  <a:srgbClr val="3F3F3F"/>
                </a:solidFill>
                <a:latin typeface="Calibri" panose="020F0502020204030204" pitchFamily="34" charset="0"/>
                <a:cs typeface="Arial" pitchFamily="34" charset="0"/>
              </a:rPr>
              <a:t>Follow</a:t>
            </a:r>
            <a:endParaRPr lang="en-ZA" sz="1050" dirty="0">
              <a:solidFill>
                <a:srgbClr val="3F3F3F"/>
              </a:solidFill>
              <a:latin typeface="Calibri" panose="020F0502020204030204" pitchFamily="34" charset="0"/>
              <a:cs typeface="Arial" pitchFamily="34" charset="0"/>
            </a:endParaRPr>
          </a:p>
        </p:txBody>
      </p:sp>
      <p:sp>
        <p:nvSpPr>
          <p:cNvPr id="44" name="Rectangle 43"/>
          <p:cNvSpPr/>
          <p:nvPr/>
        </p:nvSpPr>
        <p:spPr>
          <a:xfrm>
            <a:off x="3400392" y="3596421"/>
            <a:ext cx="663270" cy="400110"/>
          </a:xfrm>
          <a:prstGeom prst="rect">
            <a:avLst/>
          </a:prstGeom>
        </p:spPr>
        <p:txBody>
          <a:bodyPr wrap="square">
            <a:spAutoFit/>
          </a:bodyPr>
          <a:lstStyle/>
          <a:p>
            <a:pPr defTabSz="914415"/>
            <a:r>
              <a:rPr lang="hr-HR" sz="1000" dirty="0">
                <a:solidFill>
                  <a:srgbClr val="3F3F3F"/>
                </a:solidFill>
                <a:latin typeface="Calibri" panose="020F0502020204030204" pitchFamily="34" charset="0"/>
                <a:cs typeface="Arial" pitchFamily="34" charset="0"/>
              </a:rPr>
              <a:t>Oznake</a:t>
            </a:r>
          </a:p>
          <a:p>
            <a:pPr defTabSz="914415"/>
            <a:r>
              <a:rPr lang="hr-HR" sz="1000" dirty="0">
                <a:solidFill>
                  <a:srgbClr val="3F3F3F"/>
                </a:solidFill>
                <a:latin typeface="Calibri" panose="020F0502020204030204" pitchFamily="34" charset="0"/>
                <a:cs typeface="Arial" pitchFamily="34" charset="0"/>
              </a:rPr>
              <a:t>tema</a:t>
            </a:r>
            <a:endParaRPr lang="en-ZA" sz="1000" dirty="0">
              <a:solidFill>
                <a:srgbClr val="3F3F3F"/>
              </a:solidFill>
              <a:latin typeface="Calibri" panose="020F0502020204030204" pitchFamily="34" charset="0"/>
              <a:cs typeface="Arial" pitchFamily="34" charset="0"/>
            </a:endParaRPr>
          </a:p>
        </p:txBody>
      </p:sp>
      <p:sp>
        <p:nvSpPr>
          <p:cNvPr id="45" name="Rectangle 44"/>
          <p:cNvSpPr/>
          <p:nvPr/>
        </p:nvSpPr>
        <p:spPr>
          <a:xfrm>
            <a:off x="6823152" y="3699667"/>
            <a:ext cx="707246" cy="253916"/>
          </a:xfrm>
          <a:prstGeom prst="rect">
            <a:avLst/>
          </a:prstGeom>
        </p:spPr>
        <p:txBody>
          <a:bodyPr wrap="none">
            <a:spAutoFit/>
          </a:bodyPr>
          <a:lstStyle/>
          <a:p>
            <a:pPr algn="ctr" defTabSz="914415"/>
            <a:r>
              <a:rPr lang="hr-HR" sz="1050" dirty="0">
                <a:solidFill>
                  <a:srgbClr val="3F3F3F"/>
                </a:solidFill>
                <a:latin typeface="Calibri" panose="020F0502020204030204" pitchFamily="34" charset="0"/>
                <a:cs typeface="Arial" pitchFamily="34" charset="0"/>
              </a:rPr>
              <a:t>Aplikacije</a:t>
            </a:r>
            <a:endParaRPr lang="en-ZA" sz="1050" dirty="0">
              <a:solidFill>
                <a:srgbClr val="3F3F3F"/>
              </a:solidFill>
              <a:latin typeface="Calibri" panose="020F0502020204030204" pitchFamily="34" charset="0"/>
              <a:cs typeface="Arial" pitchFamily="34" charset="0"/>
            </a:endParaRPr>
          </a:p>
        </p:txBody>
      </p:sp>
      <p:sp>
        <p:nvSpPr>
          <p:cNvPr id="46" name="Rectangle 45"/>
          <p:cNvSpPr/>
          <p:nvPr/>
        </p:nvSpPr>
        <p:spPr>
          <a:xfrm>
            <a:off x="1360481" y="3657713"/>
            <a:ext cx="926857" cy="253916"/>
          </a:xfrm>
          <a:prstGeom prst="rect">
            <a:avLst/>
          </a:prstGeom>
        </p:spPr>
        <p:txBody>
          <a:bodyPr wrap="none">
            <a:spAutoFit/>
          </a:bodyPr>
          <a:lstStyle/>
          <a:p>
            <a:pPr defTabSz="914415"/>
            <a:r>
              <a:rPr lang="hr-HR" sz="1050" dirty="0">
                <a:solidFill>
                  <a:srgbClr val="3F3F3F"/>
                </a:solidFill>
                <a:latin typeface="Calibri" panose="020F0502020204030204" pitchFamily="34" charset="0"/>
                <a:cs typeface="Arial" pitchFamily="34" charset="0"/>
              </a:rPr>
              <a:t>Komentiranje</a:t>
            </a:r>
            <a:endParaRPr lang="en-ZA" sz="1050" dirty="0">
              <a:solidFill>
                <a:srgbClr val="3F3F3F"/>
              </a:solidFill>
              <a:latin typeface="Calibri" panose="020F0502020204030204" pitchFamily="34" charset="0"/>
              <a:cs typeface="Arial" pitchFamily="34" charset="0"/>
            </a:endParaRPr>
          </a:p>
        </p:txBody>
      </p:sp>
      <p:sp>
        <p:nvSpPr>
          <p:cNvPr id="47" name="TextBox 46"/>
          <p:cNvSpPr txBox="1"/>
          <p:nvPr/>
        </p:nvSpPr>
        <p:spPr>
          <a:xfrm>
            <a:off x="6100866" y="4531479"/>
            <a:ext cx="737675" cy="253916"/>
          </a:xfrm>
          <a:prstGeom prst="rect">
            <a:avLst/>
          </a:prstGeom>
          <a:noFill/>
        </p:spPr>
        <p:txBody>
          <a:bodyPr wrap="square" rtlCol="0">
            <a:spAutoFit/>
          </a:bodyPr>
          <a:lstStyle/>
          <a:p>
            <a:pPr algn="ctr" defTabSz="914415"/>
            <a:r>
              <a:rPr lang="hr-HR" sz="1050" dirty="0">
                <a:solidFill>
                  <a:srgbClr val="3F3F3F"/>
                </a:solidFill>
                <a:latin typeface="Calibri" panose="020F0502020204030204" pitchFamily="34" charset="0"/>
                <a:cs typeface="Arial" pitchFamily="34" charset="0"/>
              </a:rPr>
              <a:t>Analitika </a:t>
            </a:r>
            <a:endParaRPr lang="en-ZA" sz="1050" dirty="0">
              <a:solidFill>
                <a:srgbClr val="3F3F3F"/>
              </a:solidFill>
              <a:latin typeface="Calibri" panose="020F0502020204030204" pitchFamily="34" charset="0"/>
              <a:cs typeface="Arial" pitchFamily="34" charset="0"/>
            </a:endParaRPr>
          </a:p>
        </p:txBody>
      </p:sp>
      <p:pic>
        <p:nvPicPr>
          <p:cNvPr id="48" name="Picture 10" descr="C:\Users\lls1701\Dropbox\Yammer\_Presentation\icons\pages.pn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592672" y="3327621"/>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2" descr="C:\Users\lls1701\Dropbox\Yammer\_Presentation\icons\groups11.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23537" y="3398409"/>
            <a:ext cx="324000" cy="324000"/>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p:cNvSpPr/>
          <p:nvPr/>
        </p:nvSpPr>
        <p:spPr>
          <a:xfrm>
            <a:off x="6893988" y="4531479"/>
            <a:ext cx="625492" cy="415498"/>
          </a:xfrm>
          <a:prstGeom prst="rect">
            <a:avLst/>
          </a:prstGeom>
        </p:spPr>
        <p:txBody>
          <a:bodyPr wrap="none">
            <a:spAutoFit/>
          </a:bodyPr>
          <a:lstStyle/>
          <a:p>
            <a:pPr algn="ctr" defTabSz="914415"/>
            <a:r>
              <a:rPr lang="en-ZA" sz="1050" dirty="0">
                <a:solidFill>
                  <a:srgbClr val="3F3F3F"/>
                </a:solidFill>
                <a:latin typeface="Calibri" panose="020F0502020204030204" pitchFamily="34" charset="0"/>
                <a:cs typeface="Arial" pitchFamily="34" charset="0"/>
              </a:rPr>
              <a:t>Security</a:t>
            </a:r>
          </a:p>
          <a:p>
            <a:pPr algn="ctr" defTabSz="914415"/>
            <a:r>
              <a:rPr lang="en-ZA" sz="1050" dirty="0">
                <a:solidFill>
                  <a:srgbClr val="3F3F3F"/>
                </a:solidFill>
                <a:latin typeface="Calibri" panose="020F0502020204030204" pitchFamily="34" charset="0"/>
                <a:cs typeface="Arial" pitchFamily="34" charset="0"/>
              </a:rPr>
              <a:t>(AD)</a:t>
            </a:r>
          </a:p>
        </p:txBody>
      </p:sp>
      <p:sp>
        <p:nvSpPr>
          <p:cNvPr id="51" name="Rectangle 50"/>
          <p:cNvSpPr/>
          <p:nvPr/>
        </p:nvSpPr>
        <p:spPr>
          <a:xfrm>
            <a:off x="5226907" y="4531479"/>
            <a:ext cx="840295" cy="415498"/>
          </a:xfrm>
          <a:prstGeom prst="rect">
            <a:avLst/>
          </a:prstGeom>
        </p:spPr>
        <p:txBody>
          <a:bodyPr wrap="none">
            <a:spAutoFit/>
          </a:bodyPr>
          <a:lstStyle/>
          <a:p>
            <a:pPr algn="ctr" defTabSz="914415"/>
            <a:r>
              <a:rPr lang="hr-HR" sz="1050" dirty="0">
                <a:solidFill>
                  <a:srgbClr val="3F3F3F"/>
                </a:solidFill>
                <a:latin typeface="Calibri" panose="020F0502020204030204" pitchFamily="34" charset="0"/>
                <a:cs typeface="Arial" pitchFamily="34" charset="0"/>
              </a:rPr>
              <a:t>Upravljanje </a:t>
            </a:r>
          </a:p>
          <a:p>
            <a:pPr algn="ctr" defTabSz="914415"/>
            <a:r>
              <a:rPr lang="hr-HR" sz="1050" dirty="0">
                <a:solidFill>
                  <a:srgbClr val="3F3F3F"/>
                </a:solidFill>
                <a:latin typeface="Calibri" panose="020F0502020204030204" pitchFamily="34" charset="0"/>
                <a:cs typeface="Arial" pitchFamily="34" charset="0"/>
              </a:rPr>
              <a:t>članstvom</a:t>
            </a:r>
            <a:endParaRPr lang="en-ZA" sz="1050" dirty="0">
              <a:solidFill>
                <a:srgbClr val="3F3F3F"/>
              </a:solidFill>
              <a:latin typeface="Calibri" panose="020F0502020204030204" pitchFamily="34" charset="0"/>
              <a:cs typeface="Arial" pitchFamily="34" charset="0"/>
            </a:endParaRPr>
          </a:p>
        </p:txBody>
      </p:sp>
      <p:sp>
        <p:nvSpPr>
          <p:cNvPr id="52" name="Rectangle 51"/>
          <p:cNvSpPr/>
          <p:nvPr/>
        </p:nvSpPr>
        <p:spPr>
          <a:xfrm>
            <a:off x="5938848" y="3059000"/>
            <a:ext cx="1313063" cy="300082"/>
          </a:xfrm>
          <a:prstGeom prst="rect">
            <a:avLst/>
          </a:prstGeom>
        </p:spPr>
        <p:txBody>
          <a:bodyPr wrap="square">
            <a:spAutoFit/>
          </a:bodyPr>
          <a:lstStyle/>
          <a:p>
            <a:pPr defTabSz="914415"/>
            <a:r>
              <a:rPr lang="hr-HR" sz="1350" dirty="0">
                <a:solidFill>
                  <a:srgbClr val="3F3F3F"/>
                </a:solidFill>
                <a:latin typeface="Segoe UI" panose="020B0502040204020203" pitchFamily="34" charset="0"/>
                <a:cs typeface="Segoe UI" panose="020B0502040204020203" pitchFamily="34" charset="0"/>
              </a:rPr>
              <a:t>Administracija</a:t>
            </a:r>
            <a:endParaRPr lang="en-ZA" sz="1350" dirty="0">
              <a:solidFill>
                <a:srgbClr val="3F3F3F"/>
              </a:solidFill>
              <a:latin typeface="Segoe UI" panose="020B0502040204020203" pitchFamily="34" charset="0"/>
              <a:cs typeface="Segoe UI" panose="020B0502040204020203" pitchFamily="34" charset="0"/>
            </a:endParaRPr>
          </a:p>
        </p:txBody>
      </p:sp>
      <p:sp>
        <p:nvSpPr>
          <p:cNvPr id="53" name="Rectangle 52"/>
          <p:cNvSpPr/>
          <p:nvPr/>
        </p:nvSpPr>
        <p:spPr>
          <a:xfrm>
            <a:off x="7062204" y="2672078"/>
            <a:ext cx="792205" cy="253916"/>
          </a:xfrm>
          <a:prstGeom prst="rect">
            <a:avLst/>
          </a:prstGeom>
        </p:spPr>
        <p:txBody>
          <a:bodyPr wrap="none">
            <a:spAutoFit/>
          </a:bodyPr>
          <a:lstStyle/>
          <a:p>
            <a:pPr algn="ctr" defTabSz="914415"/>
            <a:r>
              <a:rPr lang="en-ZA" sz="1050" dirty="0">
                <a:solidFill>
                  <a:srgbClr val="3F3F3F"/>
                </a:solidFill>
                <a:latin typeface="Calibri" panose="020F0502020204030204" pitchFamily="34" charset="0"/>
                <a:cs typeface="Arial" pitchFamily="34" charset="0"/>
              </a:rPr>
              <a:t>Bookmarks</a:t>
            </a:r>
          </a:p>
        </p:txBody>
      </p:sp>
      <p:sp>
        <p:nvSpPr>
          <p:cNvPr id="54" name="Rectangle 53"/>
          <p:cNvSpPr/>
          <p:nvPr/>
        </p:nvSpPr>
        <p:spPr>
          <a:xfrm>
            <a:off x="6061847" y="2650648"/>
            <a:ext cx="1083951" cy="253916"/>
          </a:xfrm>
          <a:prstGeom prst="rect">
            <a:avLst/>
          </a:prstGeom>
        </p:spPr>
        <p:txBody>
          <a:bodyPr wrap="none">
            <a:spAutoFit/>
          </a:bodyPr>
          <a:lstStyle/>
          <a:p>
            <a:pPr algn="ctr" defTabSz="914415"/>
            <a:r>
              <a:rPr lang="en-ZA" sz="1050" dirty="0">
                <a:solidFill>
                  <a:srgbClr val="3F3F3F"/>
                </a:solidFill>
                <a:latin typeface="Calibri" panose="020F0502020204030204" pitchFamily="34" charset="0"/>
                <a:cs typeface="Arial" pitchFamily="34" charset="0"/>
              </a:rPr>
              <a:t>Announce</a:t>
            </a:r>
            <a:r>
              <a:rPr lang="hr-HR" sz="1050" dirty="0" err="1">
                <a:solidFill>
                  <a:srgbClr val="3F3F3F"/>
                </a:solidFill>
                <a:latin typeface="Calibri" panose="020F0502020204030204" pitchFamily="34" charset="0"/>
                <a:cs typeface="Arial" pitchFamily="34" charset="0"/>
              </a:rPr>
              <a:t>ments</a:t>
            </a:r>
            <a:endParaRPr lang="en-ZA" sz="1050" dirty="0">
              <a:solidFill>
                <a:srgbClr val="3F3F3F"/>
              </a:solidFill>
              <a:latin typeface="Calibri" panose="020F0502020204030204" pitchFamily="34" charset="0"/>
              <a:cs typeface="Arial" pitchFamily="34" charset="0"/>
            </a:endParaRPr>
          </a:p>
        </p:txBody>
      </p:sp>
      <p:pic>
        <p:nvPicPr>
          <p:cNvPr id="55" name="Picture 5" descr="C:\Users\lls1701\Dropbox\Yammer\_Presentation\icons\announcments1.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345376" y="2326238"/>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9" descr="C:\Users\lls1701\Dropbox\Yammer\_Presentation\icons\popular_content11.pn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231486" y="2312923"/>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7" descr="C:\Users\lls1701\Dropbox\Yammer\_Presentation\icons\external_networks1.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499404" y="3413667"/>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2" descr="C:\Users\lls1701\Dropbox\Yammer\_Presentation\icons\groups11.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233367" y="3537668"/>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13" descr="C:\Users\lls1701\Dropbox\Yammer\_Presentation\icons\user_profiles11.png"/>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014773" y="3492086"/>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 descr="C:\Users\lls1701\Dropbox\Yammer\_Presentation\icons\groups11.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52792" y="4372317"/>
            <a:ext cx="367838" cy="367838"/>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10" descr="C:\Users\lls1701\Dropbox\Yammer\_Presentation\icons\pages.pn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290782" y="4264667"/>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7" descr="C:\Users\lls1701\Dropbox\Yammer\_Presentation\icons\external_networks1.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031457" y="4264667"/>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2" descr="C:\Users\lls1701\Dropbox\_Websites\_Library\icons\Metro_Style\Devices &amp; Drives\Globe.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352205" y="4362114"/>
            <a:ext cx="342900" cy="342900"/>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3" descr="C:\Users\lls1701\Dropbox\_Websites\_Library\icons\Metro_Style\Devices &amp; Drives\Windows Phone.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803079" y="4362114"/>
            <a:ext cx="342900" cy="342900"/>
          </a:xfrm>
          <a:prstGeom prst="rect">
            <a:avLst/>
          </a:prstGeom>
          <a:noFill/>
          <a:extLst>
            <a:ext uri="{909E8E84-426E-40DD-AFC4-6F175D3DCCD1}">
              <a14:hiddenFill xmlns:a14="http://schemas.microsoft.com/office/drawing/2010/main" xmlns="">
                <a:solidFill>
                  <a:srgbClr val="FFFFFF"/>
                </a:solidFill>
              </a14:hiddenFill>
            </a:ext>
          </a:extLst>
        </p:spPr>
      </p:pic>
      <p:sp>
        <p:nvSpPr>
          <p:cNvPr id="66" name="Title 2"/>
          <p:cNvSpPr txBox="1">
            <a:spLocks/>
          </p:cNvSpPr>
          <p:nvPr/>
        </p:nvSpPr>
        <p:spPr>
          <a:xfrm>
            <a:off x="439121" y="463824"/>
            <a:ext cx="7805136" cy="1051497"/>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3600" b="1" i="0" u="none" strike="noStrike" kern="1200" cap="none" spc="0" normalizeH="0" baseline="0" noProof="0" dirty="0" smtClean="0">
                <a:ln>
                  <a:noFill/>
                </a:ln>
                <a:solidFill>
                  <a:srgbClr val="0097DC"/>
                </a:solidFill>
                <a:effectLst/>
                <a:uLnTx/>
                <a:uFillTx/>
                <a:latin typeface="Calibri Light" panose="020F0302020204030204"/>
                <a:ea typeface="+mj-ea"/>
                <a:cs typeface="+mj-cs"/>
              </a:rPr>
              <a:t>Yammer funkcionalnosti</a:t>
            </a:r>
            <a:endParaRPr kumimoji="0" lang="en-US" sz="3600" b="1" i="0" u="none" strike="noStrike" kern="1200" cap="none" spc="0" normalizeH="0" baseline="0" noProof="0" dirty="0">
              <a:ln>
                <a:noFill/>
              </a:ln>
              <a:solidFill>
                <a:srgbClr val="0097D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xmlns="" val="124453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1" dirty="0">
                <a:solidFill>
                  <a:srgbClr val="0097DC"/>
                </a:solidFill>
                <a:latin typeface="+mj-lt"/>
              </a:rPr>
              <a:t>Direktan pristup </a:t>
            </a:r>
            <a:r>
              <a:rPr lang="hr-HR" sz="3601" dirty="0" err="1">
                <a:solidFill>
                  <a:srgbClr val="0097DC"/>
                </a:solidFill>
                <a:latin typeface="+mj-lt"/>
              </a:rPr>
              <a:t>Yammeru</a:t>
            </a:r>
            <a:r>
              <a:rPr lang="hr-HR" sz="3601" dirty="0">
                <a:solidFill>
                  <a:srgbClr val="0097DC"/>
                </a:solidFill>
                <a:latin typeface="+mj-lt"/>
              </a:rPr>
              <a:t> s e-maila</a:t>
            </a:r>
            <a:endParaRPr lang="en-US" sz="3601" dirty="0">
              <a:solidFill>
                <a:srgbClr val="0097DC"/>
              </a:solidFill>
              <a:latin typeface="+mj-lt"/>
            </a:endParaRPr>
          </a:p>
        </p:txBody>
      </p:sp>
      <p:sp>
        <p:nvSpPr>
          <p:cNvPr id="3" name="Rectangle 2"/>
          <p:cNvSpPr/>
          <p:nvPr/>
        </p:nvSpPr>
        <p:spPr>
          <a:xfrm>
            <a:off x="6318597" y="2836725"/>
            <a:ext cx="2668650" cy="721715"/>
          </a:xfrm>
          <a:prstGeom prst="rect">
            <a:avLst/>
          </a:prstGeom>
          <a:solidFill>
            <a:srgbClr val="0097D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92" fontAlgn="base">
              <a:spcBef>
                <a:spcPct val="0"/>
              </a:spcBef>
              <a:spcAft>
                <a:spcPct val="0"/>
              </a:spcAft>
            </a:pPr>
            <a:r>
              <a:rPr lang="hr-HR" sz="1200" dirty="0">
                <a:solidFill>
                  <a:srgbClr val="FFFFFF"/>
                </a:solidFill>
                <a:latin typeface="Segoe UI "/>
                <a:cs typeface="Segoe UI Light" panose="020B0502040204020203" pitchFamily="34" charset="0"/>
              </a:rPr>
              <a:t>Odgovorite na Yammer poruku direktno sa svoje e-mail adrese</a:t>
            </a:r>
            <a:endParaRPr lang="en-US" sz="1200" dirty="0">
              <a:solidFill>
                <a:srgbClr val="FFFFFF"/>
              </a:solidFill>
              <a:latin typeface="Segoe UI "/>
              <a:cs typeface="Segoe UI Light"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0647" y="1589008"/>
            <a:ext cx="5470911" cy="4053555"/>
          </a:xfrm>
          <a:prstGeom prst="rect">
            <a:avLst/>
          </a:prstGeom>
          <a:ln>
            <a:noFill/>
          </a:ln>
          <a:effectLst>
            <a:outerShdw blurRad="190500" algn="tl" rotWithShape="0">
              <a:srgbClr val="000000">
                <a:alpha val="70000"/>
              </a:srgbClr>
            </a:outerShdw>
          </a:effectLst>
        </p:spPr>
      </p:pic>
      <p:cxnSp>
        <p:nvCxnSpPr>
          <p:cNvPr id="6" name="Elbow Connector 5"/>
          <p:cNvCxnSpPr>
            <a:stCxn id="3" idx="0"/>
          </p:cNvCxnSpPr>
          <p:nvPr/>
        </p:nvCxnSpPr>
        <p:spPr>
          <a:xfrm rot="16200000" flipH="1" flipV="1">
            <a:off x="4379019" y="-45141"/>
            <a:ext cx="392038" cy="6155769"/>
          </a:xfrm>
          <a:prstGeom prst="bentConnector4">
            <a:avLst>
              <a:gd name="adj1" fmla="val -58311"/>
              <a:gd name="adj2" fmla="val 60838"/>
            </a:avLst>
          </a:prstGeom>
          <a:ln w="19050">
            <a:solidFill>
              <a:srgbClr val="FF4C00"/>
            </a:solidFill>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19924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xmlns="" val="0"/>
              </a:ext>
            </a:extLst>
          </a:blip>
          <a:srcRect l="14601" t="3041" r="12620" b="41594"/>
          <a:stretch/>
        </p:blipFill>
        <p:spPr>
          <a:xfrm>
            <a:off x="754938" y="2518913"/>
            <a:ext cx="7520704" cy="338022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a:bodyPr>
          <a:lstStyle/>
          <a:p>
            <a:r>
              <a:rPr lang="hr-HR" sz="3601" dirty="0">
                <a:solidFill>
                  <a:srgbClr val="0097DC"/>
                </a:solidFill>
                <a:latin typeface="+mj-lt"/>
              </a:rPr>
              <a:t>Direktan pristup s e mail-a</a:t>
            </a:r>
            <a:endParaRPr lang="en-US" sz="3601" dirty="0">
              <a:solidFill>
                <a:srgbClr val="0097DC"/>
              </a:solidFill>
              <a:latin typeface="+mj-lt"/>
            </a:endParaRPr>
          </a:p>
        </p:txBody>
      </p:sp>
      <p:sp>
        <p:nvSpPr>
          <p:cNvPr id="5" name="Content Placeholder 4"/>
          <p:cNvSpPr>
            <a:spLocks noGrp="1"/>
          </p:cNvSpPr>
          <p:nvPr>
            <p:ph idx="1"/>
          </p:nvPr>
        </p:nvSpPr>
        <p:spPr>
          <a:xfrm>
            <a:off x="3364302" y="1425833"/>
            <a:ext cx="4015111" cy="717277"/>
          </a:xfrm>
          <a:prstGeom prst="rect">
            <a:avLst/>
          </a:prstGeom>
          <a:solidFill>
            <a:srgbClr val="0097DC"/>
          </a:solidFill>
          <a:ln w="19050">
            <a:noFill/>
            <a:headEnd type="oval"/>
            <a:tailEnd type="oval"/>
          </a:ln>
        </p:spPr>
        <p:txBody>
          <a:bodyPr anchor="ctr">
            <a:normAutofit/>
          </a:bodyPr>
          <a:lstStyle/>
          <a:p>
            <a:pPr marL="0" indent="0" defTabSz="685955">
              <a:lnSpc>
                <a:spcPct val="100000"/>
              </a:lnSpc>
              <a:spcBef>
                <a:spcPct val="0"/>
              </a:spcBef>
              <a:buNone/>
            </a:pPr>
            <a:r>
              <a:rPr lang="hr-HR" sz="1300" dirty="0">
                <a:solidFill>
                  <a:schemeClr val="bg1"/>
                </a:solidFill>
                <a:latin typeface="Segoe UI "/>
                <a:cs typeface="Segoe UI Light" panose="020B0502040204020203" pitchFamily="34" charset="0"/>
              </a:rPr>
              <a:t>Na kraju svoje </a:t>
            </a:r>
            <a:r>
              <a:rPr lang="hr-HR" sz="1300" dirty="0" smtClean="0">
                <a:solidFill>
                  <a:schemeClr val="bg1"/>
                </a:solidFill>
                <a:latin typeface="Segoe UI "/>
                <a:cs typeface="Segoe UI Light" panose="020B0502040204020203" pitchFamily="34" charset="0"/>
              </a:rPr>
              <a:t>e-mail poruke </a:t>
            </a:r>
            <a:r>
              <a:rPr lang="hr-HR" sz="1300" dirty="0">
                <a:solidFill>
                  <a:schemeClr val="bg1"/>
                </a:solidFill>
                <a:latin typeface="Segoe UI "/>
                <a:cs typeface="Segoe UI Light" panose="020B0502040204020203" pitchFamily="34" charset="0"/>
              </a:rPr>
              <a:t>utipkajte </a:t>
            </a:r>
            <a:r>
              <a:rPr lang="en-US" sz="1300" dirty="0">
                <a:solidFill>
                  <a:schemeClr val="bg1"/>
                </a:solidFill>
                <a:latin typeface="Segoe UI "/>
                <a:cs typeface="Segoe UI Light" panose="020B0502040204020203" pitchFamily="34" charset="0"/>
              </a:rPr>
              <a:t>- - </a:t>
            </a:r>
            <a:r>
              <a:rPr lang="hr-HR" sz="1300" dirty="0">
                <a:solidFill>
                  <a:schemeClr val="bg1"/>
                </a:solidFill>
                <a:latin typeface="Segoe UI "/>
                <a:cs typeface="Segoe UI Light" panose="020B0502040204020203" pitchFamily="34" charset="0"/>
              </a:rPr>
              <a:t>kako biste </a:t>
            </a:r>
            <a:r>
              <a:rPr lang="hr-HR" sz="1300" dirty="0" smtClean="0">
                <a:solidFill>
                  <a:schemeClr val="bg1"/>
                </a:solidFill>
                <a:latin typeface="Segoe UI "/>
                <a:cs typeface="Segoe UI Light" panose="020B0502040204020203" pitchFamily="34" charset="0"/>
              </a:rPr>
              <a:t>spriječili </a:t>
            </a:r>
            <a:r>
              <a:rPr lang="hr-HR" sz="1300" dirty="0">
                <a:solidFill>
                  <a:schemeClr val="bg1"/>
                </a:solidFill>
                <a:latin typeface="Segoe UI "/>
                <a:cs typeface="Segoe UI Light" panose="020B0502040204020203" pitchFamily="34" charset="0"/>
              </a:rPr>
              <a:t>objavu Vašeg potpisa na Yammer mreži</a:t>
            </a:r>
            <a:endParaRPr lang="en-US" sz="1300" dirty="0">
              <a:solidFill>
                <a:schemeClr val="bg1"/>
              </a:solidFill>
              <a:latin typeface="Segoe UI "/>
              <a:cs typeface="Segoe UI Light" panose="020B0502040204020203" pitchFamily="34" charset="0"/>
            </a:endParaRPr>
          </a:p>
        </p:txBody>
      </p:sp>
      <p:cxnSp>
        <p:nvCxnSpPr>
          <p:cNvPr id="6" name="Elbow Connector 5"/>
          <p:cNvCxnSpPr/>
          <p:nvPr/>
        </p:nvCxnSpPr>
        <p:spPr>
          <a:xfrm rot="5400000">
            <a:off x="1123271" y="2314824"/>
            <a:ext cx="2342714" cy="1846051"/>
          </a:xfrm>
          <a:prstGeom prst="bentConnector3">
            <a:avLst>
              <a:gd name="adj1" fmla="val 50000"/>
            </a:avLst>
          </a:prstGeom>
          <a:ln w="19050">
            <a:solidFill>
              <a:srgbClr val="FF4C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21104" y="4502989"/>
            <a:ext cx="750498" cy="197886"/>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4792" fontAlgn="base">
              <a:spcBef>
                <a:spcPct val="0"/>
              </a:spcBef>
              <a:spcAft>
                <a:spcPct val="0"/>
              </a:spcAft>
            </a:pPr>
            <a:endParaRPr lang="hr-HR" sz="1350">
              <a:solidFill>
                <a:srgbClr val="FFFFFF"/>
              </a:solidFill>
              <a:latin typeface="Segoe UI"/>
            </a:endParaRPr>
          </a:p>
        </p:txBody>
      </p:sp>
    </p:spTree>
    <p:extLst>
      <p:ext uri="{BB962C8B-B14F-4D97-AF65-F5344CB8AC3E}">
        <p14:creationId xmlns:p14="http://schemas.microsoft.com/office/powerpoint/2010/main" xmlns="" val="19146566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6000" r="-6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675708" y="932490"/>
            <a:ext cx="7805136" cy="1051497"/>
          </a:xfrm>
        </p:spPr>
        <p:txBody>
          <a:bodyPr/>
          <a:lstStyle/>
          <a:p>
            <a:r>
              <a:rPr lang="hr-HR" dirty="0">
                <a:solidFill>
                  <a:srgbClr val="0097DC"/>
                </a:solidFill>
              </a:rPr>
              <a:t>Yammer virtualni asistent i </a:t>
            </a:r>
            <a:r>
              <a:rPr lang="hr-HR" dirty="0" err="1">
                <a:solidFill>
                  <a:srgbClr val="0097DC"/>
                </a:solidFill>
              </a:rPr>
              <a:t>CARNet</a:t>
            </a:r>
            <a:r>
              <a:rPr lang="hr-HR" dirty="0">
                <a:solidFill>
                  <a:srgbClr val="0097DC"/>
                </a:solidFill>
              </a:rPr>
              <a:t> </a:t>
            </a:r>
            <a:r>
              <a:rPr lang="hr-HR" dirty="0" err="1">
                <a:solidFill>
                  <a:srgbClr val="0097DC"/>
                </a:solidFill>
              </a:rPr>
              <a:t>Helpdesk</a:t>
            </a:r>
            <a:endParaRPr lang="en-US" dirty="0">
              <a:solidFill>
                <a:srgbClr val="0097DC"/>
              </a:solidFill>
            </a:endParaRPr>
          </a:p>
        </p:txBody>
      </p:sp>
    </p:spTree>
    <p:extLst>
      <p:ext uri="{BB962C8B-B14F-4D97-AF65-F5344CB8AC3E}">
        <p14:creationId xmlns:p14="http://schemas.microsoft.com/office/powerpoint/2010/main" xmlns="" val="3907024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615323" y="556362"/>
            <a:ext cx="7805136" cy="1051497"/>
          </a:xfrm>
        </p:spPr>
        <p:txBody>
          <a:bodyPr>
            <a:normAutofit/>
          </a:bodyPr>
          <a:lstStyle/>
          <a:p>
            <a:r>
              <a:rPr lang="hr-HR" sz="3601" dirty="0">
                <a:solidFill>
                  <a:srgbClr val="0097DC"/>
                </a:solidFill>
                <a:latin typeface="+mj-lt"/>
              </a:rPr>
              <a:t>Pomoć pri korištenju mreže </a:t>
            </a:r>
            <a:endParaRPr lang="en-US" sz="3601" dirty="0">
              <a:solidFill>
                <a:srgbClr val="0097DC"/>
              </a:solidFill>
              <a:latin typeface="+mj-lt"/>
            </a:endParaRPr>
          </a:p>
        </p:txBody>
      </p:sp>
      <p:sp>
        <p:nvSpPr>
          <p:cNvPr id="4" name="Rezervirano mjesto teksta 3"/>
          <p:cNvSpPr>
            <a:spLocks noGrp="1"/>
          </p:cNvSpPr>
          <p:nvPr>
            <p:ph idx="1"/>
          </p:nvPr>
        </p:nvSpPr>
        <p:spPr>
          <a:xfrm>
            <a:off x="120994" y="1537363"/>
            <a:ext cx="8648933" cy="4202313"/>
          </a:xfrm>
        </p:spPr>
        <p:txBody>
          <a:bodyPr/>
          <a:lstStyle/>
          <a:p>
            <a:pPr marL="0" indent="0">
              <a:lnSpc>
                <a:spcPct val="150000"/>
              </a:lnSpc>
              <a:buNone/>
            </a:pPr>
            <a:r>
              <a:rPr lang="hr-HR" sz="1600" b="1" spc="0" dirty="0">
                <a:solidFill>
                  <a:srgbClr val="0097DC"/>
                </a:solidFill>
                <a:latin typeface="Segoe UI "/>
                <a:cs typeface="Segoe UI Light" panose="020B0502040204020203" pitchFamily="34" charset="0"/>
              </a:rPr>
              <a:t>Tko su </a:t>
            </a:r>
            <a:r>
              <a:rPr lang="hr-HR" sz="1600" b="1" spc="0" dirty="0" err="1">
                <a:solidFill>
                  <a:srgbClr val="0097DC"/>
                </a:solidFill>
                <a:latin typeface="Segoe UI "/>
                <a:cs typeface="Segoe UI Light" panose="020B0502040204020203" pitchFamily="34" charset="0"/>
              </a:rPr>
              <a:t>Yammer</a:t>
            </a:r>
            <a:r>
              <a:rPr lang="hr-HR" sz="1600" b="1" spc="0" dirty="0">
                <a:solidFill>
                  <a:srgbClr val="0097DC"/>
                </a:solidFill>
                <a:latin typeface="Segoe UI "/>
                <a:cs typeface="Segoe UI Light" panose="020B0502040204020203" pitchFamily="34" charset="0"/>
              </a:rPr>
              <a:t> asistent i </a:t>
            </a:r>
            <a:r>
              <a:rPr lang="hr-HR" sz="1600" b="1" spc="0" dirty="0" err="1">
                <a:solidFill>
                  <a:srgbClr val="0097DC"/>
                </a:solidFill>
                <a:latin typeface="Segoe UI "/>
                <a:cs typeface="Segoe UI Light" panose="020B0502040204020203" pitchFamily="34" charset="0"/>
              </a:rPr>
              <a:t>CARNet</a:t>
            </a:r>
            <a:r>
              <a:rPr lang="hr-HR" sz="1600" b="1" spc="0" dirty="0">
                <a:solidFill>
                  <a:srgbClr val="0097DC"/>
                </a:solidFill>
                <a:latin typeface="Segoe UI "/>
                <a:cs typeface="Segoe UI Light" panose="020B0502040204020203" pitchFamily="34" charset="0"/>
              </a:rPr>
              <a:t> </a:t>
            </a:r>
            <a:r>
              <a:rPr lang="hr-HR" sz="1600" b="1" spc="0" dirty="0" err="1">
                <a:solidFill>
                  <a:srgbClr val="0097DC"/>
                </a:solidFill>
                <a:latin typeface="Segoe UI "/>
                <a:cs typeface="Segoe UI Light" panose="020B0502040204020203" pitchFamily="34" charset="0"/>
              </a:rPr>
              <a:t>helpdesk</a:t>
            </a:r>
            <a:r>
              <a:rPr lang="hr-HR" sz="1600" b="1" spc="0" dirty="0">
                <a:solidFill>
                  <a:srgbClr val="0097DC"/>
                </a:solidFill>
                <a:latin typeface="Segoe UI "/>
                <a:cs typeface="Segoe UI Light" panose="020B0502040204020203" pitchFamily="34" charset="0"/>
              </a:rPr>
              <a:t>?</a:t>
            </a:r>
          </a:p>
          <a:p>
            <a:pPr marL="0" indent="0">
              <a:lnSpc>
                <a:spcPct val="150000"/>
              </a:lnSpc>
              <a:buNone/>
            </a:pPr>
            <a:r>
              <a:rPr lang="hr-HR" sz="1600" dirty="0">
                <a:latin typeface="Segoe UI "/>
                <a:cs typeface="Segoe UI Light" panose="020B0502040204020203" pitchFamily="34" charset="0"/>
              </a:rPr>
              <a:t>T</a:t>
            </a:r>
            <a:r>
              <a:rPr lang="hr-HR" sz="1600" spc="0" dirty="0">
                <a:solidFill>
                  <a:schemeClr val="tx1"/>
                </a:solidFill>
                <a:latin typeface="Segoe UI "/>
                <a:cs typeface="Segoe UI Light" panose="020B0502040204020203" pitchFamily="34" charset="0"/>
              </a:rPr>
              <a:t>im koji pruža podršku na </a:t>
            </a:r>
            <a:r>
              <a:rPr lang="hr-HR" sz="1600" spc="0" dirty="0" err="1">
                <a:solidFill>
                  <a:schemeClr val="tx1"/>
                </a:solidFill>
                <a:latin typeface="Segoe UI "/>
                <a:cs typeface="Segoe UI Light" panose="020B0502040204020203" pitchFamily="34" charset="0"/>
              </a:rPr>
              <a:t>Yammer</a:t>
            </a:r>
            <a:r>
              <a:rPr lang="hr-HR" sz="1600" spc="0" dirty="0">
                <a:solidFill>
                  <a:schemeClr val="tx1"/>
                </a:solidFill>
                <a:latin typeface="Segoe UI "/>
                <a:cs typeface="Segoe UI Light" panose="020B0502040204020203" pitchFamily="34" charset="0"/>
              </a:rPr>
              <a:t> mreži</a:t>
            </a:r>
          </a:p>
          <a:p>
            <a:pPr marL="457200" lvl="1" indent="0">
              <a:lnSpc>
                <a:spcPct val="150000"/>
              </a:lnSpc>
              <a:buNone/>
            </a:pPr>
            <a:r>
              <a:rPr lang="hr-HR" sz="1600" b="1" dirty="0" err="1">
                <a:solidFill>
                  <a:srgbClr val="FF4C00"/>
                </a:solidFill>
                <a:latin typeface="Segoe UI "/>
                <a:cs typeface="Segoe UI Light" panose="020B0502040204020203" pitchFamily="34" charset="0"/>
              </a:rPr>
              <a:t>Yammer</a:t>
            </a:r>
            <a:r>
              <a:rPr lang="hr-HR" sz="1600" b="1" dirty="0">
                <a:solidFill>
                  <a:srgbClr val="FF4C00"/>
                </a:solidFill>
                <a:latin typeface="Segoe UI "/>
                <a:cs typeface="Segoe UI Light" panose="020B0502040204020203" pitchFamily="34" charset="0"/>
              </a:rPr>
              <a:t> asistent </a:t>
            </a:r>
            <a:r>
              <a:rPr lang="hr-HR" sz="1600" spc="0" dirty="0">
                <a:solidFill>
                  <a:schemeClr val="tx1"/>
                </a:solidFill>
                <a:latin typeface="Segoe UI "/>
                <a:cs typeface="Segoe UI Light" panose="020B0502040204020203" pitchFamily="34" charset="0"/>
              </a:rPr>
              <a:t>– podrška oko korištenja </a:t>
            </a:r>
            <a:r>
              <a:rPr lang="hr-HR" sz="1600" spc="0" dirty="0" err="1">
                <a:solidFill>
                  <a:schemeClr val="tx1"/>
                </a:solidFill>
                <a:latin typeface="Segoe UI "/>
                <a:cs typeface="Segoe UI Light" panose="020B0502040204020203" pitchFamily="34" charset="0"/>
              </a:rPr>
              <a:t>Yammer</a:t>
            </a:r>
            <a:r>
              <a:rPr lang="hr-HR" sz="1600" spc="0" dirty="0">
                <a:solidFill>
                  <a:schemeClr val="tx1"/>
                </a:solidFill>
                <a:latin typeface="Segoe UI "/>
                <a:cs typeface="Segoe UI Light" panose="020B0502040204020203" pitchFamily="34" charset="0"/>
              </a:rPr>
              <a:t> mreže</a:t>
            </a:r>
          </a:p>
          <a:p>
            <a:pPr marL="457200" lvl="1" indent="0">
              <a:lnSpc>
                <a:spcPct val="150000"/>
              </a:lnSpc>
              <a:buNone/>
            </a:pPr>
            <a:r>
              <a:rPr lang="hr-HR" sz="1600" b="1" dirty="0">
                <a:solidFill>
                  <a:srgbClr val="FF4C00"/>
                </a:solidFill>
                <a:latin typeface="Segoe UI "/>
                <a:cs typeface="Segoe UI Light" panose="020B0502040204020203" pitchFamily="34" charset="0"/>
              </a:rPr>
              <a:t>CARNet </a:t>
            </a:r>
            <a:r>
              <a:rPr lang="hr-HR" sz="1600" b="1" dirty="0" err="1">
                <a:solidFill>
                  <a:srgbClr val="FF4C00"/>
                </a:solidFill>
                <a:latin typeface="Segoe UI "/>
                <a:cs typeface="Segoe UI Light" panose="020B0502040204020203" pitchFamily="34" charset="0"/>
              </a:rPr>
              <a:t>H</a:t>
            </a:r>
            <a:r>
              <a:rPr lang="hr-HR" sz="1600" b="1" dirty="0" err="1" smtClean="0">
                <a:solidFill>
                  <a:srgbClr val="FF4C00"/>
                </a:solidFill>
                <a:latin typeface="Segoe UI "/>
                <a:cs typeface="Segoe UI Light" panose="020B0502040204020203" pitchFamily="34" charset="0"/>
              </a:rPr>
              <a:t>elpdesk</a:t>
            </a:r>
            <a:r>
              <a:rPr lang="hr-HR" sz="1600" b="1" dirty="0" smtClean="0">
                <a:solidFill>
                  <a:srgbClr val="FF4C00"/>
                </a:solidFill>
                <a:latin typeface="Segoe UI "/>
                <a:cs typeface="Segoe UI Light" panose="020B0502040204020203" pitchFamily="34" charset="0"/>
              </a:rPr>
              <a:t> </a:t>
            </a:r>
            <a:r>
              <a:rPr lang="hr-HR" sz="1600" b="1" dirty="0">
                <a:solidFill>
                  <a:srgbClr val="FF4C00"/>
                </a:solidFill>
                <a:latin typeface="Segoe UI "/>
                <a:cs typeface="Segoe UI Light" panose="020B0502040204020203" pitchFamily="34" charset="0"/>
              </a:rPr>
              <a:t>– </a:t>
            </a:r>
            <a:r>
              <a:rPr lang="hr-HR" sz="1600" spc="0" dirty="0">
                <a:solidFill>
                  <a:schemeClr val="tx1"/>
                </a:solidFill>
                <a:latin typeface="Segoe UI "/>
                <a:cs typeface="Segoe UI Light" panose="020B0502040204020203" pitchFamily="34" charset="0"/>
              </a:rPr>
              <a:t>podrška u projektu e-Škole</a:t>
            </a:r>
          </a:p>
          <a:p>
            <a:pPr marL="914400" lvl="2" indent="0">
              <a:lnSpc>
                <a:spcPct val="150000"/>
              </a:lnSpc>
              <a:buNone/>
            </a:pPr>
            <a:endParaRPr lang="hr-HR" sz="1600" spc="0" dirty="0">
              <a:solidFill>
                <a:schemeClr val="tx1"/>
              </a:solidFill>
              <a:latin typeface="Segoe UI "/>
              <a:cs typeface="Segoe UI Light" panose="020B0502040204020203" pitchFamily="34" charset="0"/>
            </a:endParaRPr>
          </a:p>
          <a:p>
            <a:pPr marL="0" indent="0">
              <a:lnSpc>
                <a:spcPct val="150000"/>
              </a:lnSpc>
              <a:buNone/>
            </a:pPr>
            <a:r>
              <a:rPr lang="hr-HR" sz="1600" b="1" spc="0" dirty="0">
                <a:solidFill>
                  <a:srgbClr val="0097DC"/>
                </a:solidFill>
                <a:latin typeface="Segoe UI "/>
                <a:cs typeface="Segoe UI Light" panose="020B0502040204020203" pitchFamily="34" charset="0"/>
              </a:rPr>
              <a:t>Kako potražiti profile </a:t>
            </a:r>
            <a:r>
              <a:rPr lang="hr-HR" sz="1600" b="1" spc="0" dirty="0" err="1">
                <a:solidFill>
                  <a:srgbClr val="0097DC"/>
                </a:solidFill>
                <a:latin typeface="Segoe UI "/>
                <a:cs typeface="Segoe UI Light" panose="020B0502040204020203" pitchFamily="34" charset="0"/>
              </a:rPr>
              <a:t>Yammer</a:t>
            </a:r>
            <a:r>
              <a:rPr lang="hr-HR" sz="1600" b="1" spc="0" dirty="0">
                <a:solidFill>
                  <a:srgbClr val="0097DC"/>
                </a:solidFill>
                <a:latin typeface="Segoe UI "/>
                <a:cs typeface="Segoe UI Light" panose="020B0502040204020203" pitchFamily="34" charset="0"/>
              </a:rPr>
              <a:t> asistent i CARNet </a:t>
            </a:r>
            <a:r>
              <a:rPr lang="hr-HR" sz="1600" b="1" dirty="0" err="1">
                <a:solidFill>
                  <a:srgbClr val="0097DC"/>
                </a:solidFill>
                <a:latin typeface="Segoe UI "/>
                <a:cs typeface="Segoe UI Light" panose="020B0502040204020203" pitchFamily="34" charset="0"/>
              </a:rPr>
              <a:t>H</a:t>
            </a:r>
            <a:r>
              <a:rPr lang="hr-HR" sz="1600" b="1" spc="0" dirty="0" err="1" smtClean="0">
                <a:solidFill>
                  <a:srgbClr val="0097DC"/>
                </a:solidFill>
                <a:latin typeface="Segoe UI "/>
                <a:cs typeface="Segoe UI Light" panose="020B0502040204020203" pitchFamily="34" charset="0"/>
              </a:rPr>
              <a:t>elpdesk</a:t>
            </a:r>
            <a:r>
              <a:rPr lang="hr-HR" sz="1600" b="1" spc="0" dirty="0">
                <a:solidFill>
                  <a:srgbClr val="0097DC"/>
                </a:solidFill>
                <a:latin typeface="Segoe UI "/>
                <a:cs typeface="Segoe UI Light" panose="020B0502040204020203" pitchFamily="34" charset="0"/>
              </a:rPr>
              <a:t>?</a:t>
            </a:r>
          </a:p>
          <a:p>
            <a:pPr marL="0" indent="0">
              <a:lnSpc>
                <a:spcPct val="150000"/>
              </a:lnSpc>
              <a:buNone/>
            </a:pPr>
            <a:r>
              <a:rPr lang="hr-HR" sz="1600" spc="0" dirty="0">
                <a:solidFill>
                  <a:schemeClr val="tx1"/>
                </a:solidFill>
                <a:latin typeface="Segoe UI "/>
                <a:cs typeface="Segoe UI Light" panose="020B0502040204020203" pitchFamily="34" charset="0"/>
              </a:rPr>
              <a:t>U </a:t>
            </a:r>
            <a:r>
              <a:rPr lang="hr-HR" sz="1600" spc="0" dirty="0" err="1">
                <a:solidFill>
                  <a:schemeClr val="tx1"/>
                </a:solidFill>
                <a:latin typeface="Segoe UI "/>
                <a:cs typeface="Segoe UI Light" panose="020B0502040204020203" pitchFamily="34" charset="0"/>
              </a:rPr>
              <a:t>Yammer</a:t>
            </a:r>
            <a:r>
              <a:rPr lang="hr-HR" sz="1600" spc="0" dirty="0">
                <a:solidFill>
                  <a:schemeClr val="tx1"/>
                </a:solidFill>
                <a:latin typeface="Segoe UI "/>
                <a:cs typeface="Segoe UI Light" panose="020B0502040204020203" pitchFamily="34" charset="0"/>
              </a:rPr>
              <a:t> grupama </a:t>
            </a:r>
            <a:r>
              <a:rPr lang="hr-HR" sz="1600" b="1" dirty="0">
                <a:solidFill>
                  <a:srgbClr val="FF4C00"/>
                </a:solidFill>
                <a:latin typeface="Segoe UI "/>
                <a:cs typeface="Segoe UI Light" panose="020B0502040204020203" pitchFamily="34" charset="0"/>
              </a:rPr>
              <a:t>CARNet </a:t>
            </a:r>
            <a:r>
              <a:rPr lang="hr-HR" sz="1600" b="1" dirty="0" err="1">
                <a:solidFill>
                  <a:srgbClr val="FF4C00"/>
                </a:solidFill>
                <a:latin typeface="Segoe UI "/>
                <a:cs typeface="Segoe UI Light" panose="020B0502040204020203" pitchFamily="34" charset="0"/>
              </a:rPr>
              <a:t>H</a:t>
            </a:r>
            <a:r>
              <a:rPr lang="hr-HR" sz="1600" b="1" dirty="0" err="1" smtClean="0">
                <a:solidFill>
                  <a:srgbClr val="FF4C00"/>
                </a:solidFill>
                <a:latin typeface="Segoe UI "/>
                <a:cs typeface="Segoe UI Light" panose="020B0502040204020203" pitchFamily="34" charset="0"/>
              </a:rPr>
              <a:t>elpdesk</a:t>
            </a:r>
            <a:r>
              <a:rPr lang="hr-HR" sz="1600" b="1" dirty="0" smtClean="0">
                <a:solidFill>
                  <a:srgbClr val="FF4C00"/>
                </a:solidFill>
                <a:latin typeface="Segoe UI "/>
                <a:cs typeface="Segoe UI Light" panose="020B0502040204020203" pitchFamily="34" charset="0"/>
              </a:rPr>
              <a:t> </a:t>
            </a:r>
            <a:r>
              <a:rPr lang="hr-HR" sz="1600" spc="0" dirty="0">
                <a:solidFill>
                  <a:schemeClr val="tx1"/>
                </a:solidFill>
                <a:latin typeface="Segoe UI "/>
                <a:cs typeface="Segoe UI Light" panose="020B0502040204020203" pitchFamily="34" charset="0"/>
              </a:rPr>
              <a:t>ili </a:t>
            </a:r>
            <a:r>
              <a:rPr lang="hr-HR" sz="1600" b="1" dirty="0">
                <a:solidFill>
                  <a:srgbClr val="FF4C00"/>
                </a:solidFill>
                <a:latin typeface="Segoe UI "/>
                <a:cs typeface="Segoe UI Light" panose="020B0502040204020203" pitchFamily="34" charset="0"/>
              </a:rPr>
              <a:t>Kako </a:t>
            </a:r>
            <a:r>
              <a:rPr lang="hr-HR" sz="1600" b="1" dirty="0" err="1">
                <a:solidFill>
                  <a:srgbClr val="FF4C00"/>
                </a:solidFill>
                <a:latin typeface="Segoe UI "/>
                <a:cs typeface="Segoe UI Light" panose="020B0502040204020203" pitchFamily="34" charset="0"/>
              </a:rPr>
              <a:t>korisiti</a:t>
            </a:r>
            <a:r>
              <a:rPr lang="hr-HR" sz="1600" b="1" dirty="0">
                <a:solidFill>
                  <a:srgbClr val="FF4C00"/>
                </a:solidFill>
                <a:latin typeface="Segoe UI "/>
                <a:cs typeface="Segoe UI Light" panose="020B0502040204020203" pitchFamily="34" charset="0"/>
              </a:rPr>
              <a:t> </a:t>
            </a:r>
            <a:r>
              <a:rPr lang="hr-HR" sz="1600" b="1" dirty="0" err="1">
                <a:solidFill>
                  <a:srgbClr val="FF4C00"/>
                </a:solidFill>
                <a:latin typeface="Segoe UI "/>
                <a:cs typeface="Segoe UI Light" panose="020B0502040204020203" pitchFamily="34" charset="0"/>
              </a:rPr>
              <a:t>Yammer</a:t>
            </a:r>
            <a:r>
              <a:rPr lang="hr-HR" sz="1600" b="1" dirty="0">
                <a:solidFill>
                  <a:srgbClr val="FF4C00"/>
                </a:solidFill>
                <a:latin typeface="Segoe UI "/>
                <a:cs typeface="Segoe UI Light" panose="020B0502040204020203" pitchFamily="34" charset="0"/>
              </a:rPr>
              <a:t> ? </a:t>
            </a:r>
            <a:r>
              <a:rPr lang="hr-HR" sz="1600" spc="0" dirty="0">
                <a:solidFill>
                  <a:schemeClr val="tx1"/>
                </a:solidFill>
                <a:latin typeface="Segoe UI "/>
                <a:cs typeface="Segoe UI Light" panose="020B0502040204020203" pitchFamily="34" charset="0"/>
              </a:rPr>
              <a:t>utipkajte @</a:t>
            </a:r>
            <a:r>
              <a:rPr lang="hr-HR" sz="1600" spc="0" dirty="0" err="1">
                <a:solidFill>
                  <a:schemeClr val="tx1"/>
                </a:solidFill>
                <a:latin typeface="Segoe UI "/>
                <a:cs typeface="Segoe UI Light" panose="020B0502040204020203" pitchFamily="34" charset="0"/>
              </a:rPr>
              <a:t>Yammer</a:t>
            </a:r>
            <a:r>
              <a:rPr lang="hr-HR" sz="1600" spc="0" dirty="0">
                <a:solidFill>
                  <a:schemeClr val="tx1"/>
                </a:solidFill>
                <a:latin typeface="Segoe UI "/>
                <a:cs typeface="Segoe UI Light" panose="020B0502040204020203" pitchFamily="34" charset="0"/>
              </a:rPr>
              <a:t> asistent ili @</a:t>
            </a:r>
            <a:r>
              <a:rPr lang="hr-HR" sz="1600" spc="0" dirty="0" err="1">
                <a:solidFill>
                  <a:schemeClr val="tx1"/>
                </a:solidFill>
                <a:latin typeface="Segoe UI "/>
                <a:cs typeface="Segoe UI Light" panose="020B0502040204020203" pitchFamily="34" charset="0"/>
              </a:rPr>
              <a:t>CARnet</a:t>
            </a:r>
            <a:r>
              <a:rPr lang="hr-HR" sz="1600" spc="0" dirty="0">
                <a:solidFill>
                  <a:schemeClr val="tx1"/>
                </a:solidFill>
                <a:latin typeface="Segoe UI "/>
                <a:cs typeface="Segoe UI Light" panose="020B0502040204020203" pitchFamily="34" charset="0"/>
              </a:rPr>
              <a:t> </a:t>
            </a:r>
            <a:r>
              <a:rPr lang="hr-HR" sz="1600" spc="0" dirty="0" err="1">
                <a:solidFill>
                  <a:schemeClr val="tx1"/>
                </a:solidFill>
                <a:latin typeface="Segoe UI "/>
                <a:cs typeface="Segoe UI Light" panose="020B0502040204020203" pitchFamily="34" charset="0"/>
              </a:rPr>
              <a:t>helpdesk</a:t>
            </a:r>
            <a:r>
              <a:rPr lang="hr-HR" sz="1600" spc="0" dirty="0">
                <a:solidFill>
                  <a:schemeClr val="tx1"/>
                </a:solidFill>
                <a:latin typeface="Segoe UI "/>
                <a:cs typeface="Segoe UI Light" panose="020B0502040204020203" pitchFamily="34" charset="0"/>
              </a:rPr>
              <a:t> i postavite pitanje</a:t>
            </a:r>
          </a:p>
          <a:p>
            <a:pPr>
              <a:lnSpc>
                <a:spcPct val="150000"/>
              </a:lnSpc>
              <a:buFont typeface="Wingdings" panose="05000000000000000000" pitchFamily="2" charset="2"/>
              <a:buChar char="§"/>
            </a:pPr>
            <a:endParaRPr lang="hr-HR" sz="1600" spc="0" dirty="0">
              <a:solidFill>
                <a:schemeClr val="tx1"/>
              </a:solidFill>
              <a:latin typeface="Segoe UI "/>
              <a:cs typeface="Segoe UI Light" panose="020B0502040204020203" pitchFamily="34" charset="0"/>
            </a:endParaRPr>
          </a:p>
          <a:p>
            <a:pPr marL="342991" indent="-342991">
              <a:buFont typeface="Arial" panose="020B0604020202020204" pitchFamily="34" charset="0"/>
              <a:buChar char="•"/>
            </a:pPr>
            <a:endParaRPr lang="hr-HR" sz="1200" dirty="0">
              <a:solidFill>
                <a:schemeClr val="bg1"/>
              </a:solidFill>
              <a:latin typeface="Segoe UI "/>
              <a:cs typeface="Segoe UI Light" panose="020B0502040204020203" pitchFamily="34"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92293" y="5307563"/>
            <a:ext cx="864225" cy="864225"/>
          </a:xfrm>
          <a:prstGeom prst="rect">
            <a:avLst/>
          </a:prstGeom>
        </p:spPr>
      </p:pic>
      <p:sp>
        <p:nvSpPr>
          <p:cNvPr id="7" name="Text Placeholder 5"/>
          <p:cNvSpPr txBox="1">
            <a:spLocks/>
          </p:cNvSpPr>
          <p:nvPr/>
        </p:nvSpPr>
        <p:spPr>
          <a:xfrm>
            <a:off x="615323" y="5430982"/>
            <a:ext cx="4842112" cy="416146"/>
          </a:xfrm>
          <a:prstGeom prst="rect">
            <a:avLst/>
          </a:prstGeom>
          <a:solidFill>
            <a:srgbClr val="0097DC"/>
          </a:solidFill>
          <a:ln w="12700" cmpd="sng">
            <a:noFill/>
            <a:headEnd type="oval"/>
            <a:tailEnd type="oval"/>
          </a:ln>
        </p:spPr>
        <p:txBody>
          <a:bodyPr vert="horz" wrap="square" lIns="137196" tIns="68598" rIns="68598" bIns="68598" rtlCol="0" anchor="ctr">
            <a:noAutofit/>
          </a:bodyPr>
          <a:lstStyle>
            <a:lvl1pPr marL="0" indent="0" algn="l" defTabSz="912813" rtl="0" fontAlgn="base">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1pPr>
            <a:lvl2pPr marL="0" indent="0" algn="l" defTabSz="912813" rtl="0" fontAlgn="base">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2pPr>
            <a:lvl3pPr marL="0" indent="0" algn="l" defTabSz="912813" rtl="0" fontAlgn="base">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Helvetica" pitchFamily="34" charset="0"/>
                <a:ea typeface="+mn-ea"/>
                <a:cs typeface="Helvetica" pitchFamily="34" charset="0"/>
              </a:defRPr>
            </a:lvl3pPr>
            <a:lvl4pPr marL="0" indent="0" algn="l" defTabSz="912813" rtl="0" fontAlgn="base">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2813" rtl="0" fontAlgn="base">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684792">
              <a:spcBef>
                <a:spcPct val="0"/>
              </a:spcBef>
              <a:spcAft>
                <a:spcPct val="0"/>
              </a:spcAft>
            </a:pPr>
            <a:r>
              <a:rPr lang="hr-HR" sz="1400" spc="0" dirty="0">
                <a:solidFill>
                  <a:srgbClr val="FFFFFF"/>
                </a:solidFill>
                <a:latin typeface="Segoe UI "/>
                <a:cs typeface="Segoe UI Light" panose="020B0502040204020203" pitchFamily="34" charset="0"/>
              </a:rPr>
              <a:t>Službeni profili </a:t>
            </a:r>
            <a:r>
              <a:rPr lang="hr-HR" sz="1400" spc="0" dirty="0" err="1">
                <a:solidFill>
                  <a:srgbClr val="FFFFFF"/>
                </a:solidFill>
                <a:latin typeface="Segoe UI "/>
                <a:cs typeface="Segoe UI Light" panose="020B0502040204020203" pitchFamily="34" charset="0"/>
              </a:rPr>
              <a:t>Yammer</a:t>
            </a:r>
            <a:r>
              <a:rPr lang="hr-HR" sz="1400" spc="0" dirty="0">
                <a:solidFill>
                  <a:srgbClr val="FFFFFF"/>
                </a:solidFill>
                <a:latin typeface="Segoe UI "/>
                <a:cs typeface="Segoe UI Light" panose="020B0502040204020203" pitchFamily="34" charset="0"/>
              </a:rPr>
              <a:t> virtualni asistent i </a:t>
            </a:r>
            <a:r>
              <a:rPr lang="hr-HR" sz="1400" spc="0" dirty="0" err="1">
                <a:solidFill>
                  <a:srgbClr val="FFFFFF"/>
                </a:solidFill>
                <a:latin typeface="Segoe UI "/>
                <a:cs typeface="Segoe UI Light" panose="020B0502040204020203" pitchFamily="34" charset="0"/>
              </a:rPr>
              <a:t>CARNet</a:t>
            </a:r>
            <a:r>
              <a:rPr lang="hr-HR" sz="1400" spc="0" dirty="0">
                <a:solidFill>
                  <a:srgbClr val="FFFFFF"/>
                </a:solidFill>
                <a:latin typeface="Segoe UI "/>
                <a:cs typeface="Segoe UI Light" panose="020B0502040204020203" pitchFamily="34" charset="0"/>
              </a:rPr>
              <a:t> </a:t>
            </a:r>
            <a:r>
              <a:rPr lang="hr-HR" sz="1400" spc="0" dirty="0" err="1">
                <a:solidFill>
                  <a:srgbClr val="FFFFFF"/>
                </a:solidFill>
                <a:latin typeface="Segoe UI "/>
                <a:cs typeface="Segoe UI Light" panose="020B0502040204020203" pitchFamily="34" charset="0"/>
              </a:rPr>
              <a:t>Helpdesk</a:t>
            </a:r>
            <a:endParaRPr lang="hr-HR" sz="1400" spc="-75"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44048" y="5415462"/>
            <a:ext cx="1025879" cy="729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150177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68" y="2450575"/>
            <a:ext cx="7805136" cy="1051497"/>
          </a:xfrm>
        </p:spPr>
        <p:txBody>
          <a:bodyPr>
            <a:noAutofit/>
          </a:bodyPr>
          <a:lstStyle/>
          <a:p>
            <a:r>
              <a:rPr lang="hr-HR" sz="5400" dirty="0">
                <a:solidFill>
                  <a:srgbClr val="0097DC"/>
                </a:solidFill>
              </a:rPr>
              <a:t>Hvala na pažnji!</a:t>
            </a:r>
            <a:br>
              <a:rPr lang="hr-HR" sz="5400" dirty="0">
                <a:solidFill>
                  <a:srgbClr val="0097DC"/>
                </a:solidFill>
              </a:rPr>
            </a:br>
            <a:r>
              <a:rPr lang="hr-HR" sz="5400" dirty="0">
                <a:solidFill>
                  <a:srgbClr val="0097DC"/>
                </a:solidFill>
              </a:rPr>
              <a:t/>
            </a:r>
            <a:br>
              <a:rPr lang="hr-HR" sz="5400" dirty="0">
                <a:solidFill>
                  <a:srgbClr val="0097DC"/>
                </a:solidFill>
              </a:rPr>
            </a:br>
            <a:r>
              <a:rPr lang="hr-HR" sz="5400" dirty="0">
                <a:solidFill>
                  <a:srgbClr val="0097DC"/>
                </a:solidFill>
              </a:rPr>
              <a:t>Pitanja i komentari…</a:t>
            </a:r>
          </a:p>
        </p:txBody>
      </p:sp>
    </p:spTree>
    <p:extLst>
      <p:ext uri="{BB962C8B-B14F-4D97-AF65-F5344CB8AC3E}">
        <p14:creationId xmlns:p14="http://schemas.microsoft.com/office/powerpoint/2010/main" xmlns="" val="287427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5969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40" y="857615"/>
            <a:ext cx="9143894" cy="51427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5" name="Rectangle 34" hidden="1"/>
          <p:cNvSpPr/>
          <p:nvPr/>
        </p:nvSpPr>
        <p:spPr>
          <a:xfrm>
            <a:off x="-2805149" y="856397"/>
            <a:ext cx="2644854" cy="314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792" fontAlgn="base">
              <a:spcBef>
                <a:spcPct val="0"/>
              </a:spcBef>
              <a:spcAft>
                <a:spcPct val="0"/>
              </a:spcAft>
            </a:pPr>
            <a:r>
              <a:rPr lang="en-US" sz="1350" dirty="0">
                <a:solidFill>
                  <a:srgbClr val="FFFFFF"/>
                </a:solidFill>
                <a:latin typeface="Segoe UI"/>
              </a:rPr>
              <a:t>Timeline. Create icons for each of these (change to circle- see brand guidelines). Animate individually, and then when it moves to the next slide, everything will pan over to the left underneath the photo. </a:t>
            </a:r>
          </a:p>
        </p:txBody>
      </p:sp>
      <p:grpSp>
        <p:nvGrpSpPr>
          <p:cNvPr id="74" name="Group 73" hidden="1"/>
          <p:cNvGrpSpPr/>
          <p:nvPr/>
        </p:nvGrpSpPr>
        <p:grpSpPr>
          <a:xfrm>
            <a:off x="6418619" y="1453548"/>
            <a:ext cx="9914507" cy="3523040"/>
            <a:chOff x="8556920" y="794688"/>
            <a:chExt cx="13221218" cy="4698053"/>
          </a:xfrm>
        </p:grpSpPr>
        <p:grpSp>
          <p:nvGrpSpPr>
            <p:cNvPr id="99" name="Group 98"/>
            <p:cNvGrpSpPr/>
            <p:nvPr/>
          </p:nvGrpSpPr>
          <p:grpSpPr>
            <a:xfrm rot="612121" flipH="1">
              <a:off x="16839353" y="1525742"/>
              <a:ext cx="4308272" cy="2657323"/>
              <a:chOff x="14692858" y="1093642"/>
              <a:chExt cx="2110544" cy="2120706"/>
            </a:xfrm>
          </p:grpSpPr>
          <p:cxnSp>
            <p:nvCxnSpPr>
              <p:cNvPr id="100" name="Straight Connector 99"/>
              <p:cNvCxnSpPr/>
              <p:nvPr/>
            </p:nvCxnSpPr>
            <p:spPr>
              <a:xfrm flipV="1">
                <a:off x="14696638" y="1093642"/>
                <a:ext cx="2106764" cy="2106764"/>
              </a:xfrm>
              <a:prstGeom prst="line">
                <a:avLst/>
              </a:prstGeom>
              <a:ln w="22225" cap="rnd">
                <a:solidFill>
                  <a:srgbClr val="505050">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14692858" y="1107584"/>
                <a:ext cx="2106764" cy="2106764"/>
              </a:xfrm>
              <a:prstGeom prst="line">
                <a:avLst/>
              </a:prstGeom>
              <a:ln w="88900">
                <a:solidFill>
                  <a:srgbClr val="00BCF2">
                    <a:alpha val="70000"/>
                  </a:srgbClr>
                </a:solidFill>
              </a:ln>
            </p:spPr>
            <p:style>
              <a:lnRef idx="1">
                <a:schemeClr val="accent1"/>
              </a:lnRef>
              <a:fillRef idx="0">
                <a:schemeClr val="accent1"/>
              </a:fillRef>
              <a:effectRef idx="0">
                <a:schemeClr val="accent1"/>
              </a:effectRef>
              <a:fontRef idx="minor">
                <a:schemeClr val="tx1"/>
              </a:fontRef>
            </p:style>
          </p:cxnSp>
        </p:grpSp>
        <p:grpSp>
          <p:nvGrpSpPr>
            <p:cNvPr id="4105" name="Group 4104"/>
            <p:cNvGrpSpPr/>
            <p:nvPr/>
          </p:nvGrpSpPr>
          <p:grpSpPr>
            <a:xfrm rot="20696209">
              <a:off x="14543186" y="1657799"/>
              <a:ext cx="2713007" cy="1478480"/>
              <a:chOff x="14692858" y="1093642"/>
              <a:chExt cx="2110544" cy="2120706"/>
            </a:xfrm>
          </p:grpSpPr>
          <p:cxnSp>
            <p:nvCxnSpPr>
              <p:cNvPr id="83" name="Straight Connector 82"/>
              <p:cNvCxnSpPr/>
              <p:nvPr/>
            </p:nvCxnSpPr>
            <p:spPr>
              <a:xfrm flipV="1">
                <a:off x="14696638" y="1093642"/>
                <a:ext cx="2106764" cy="2106764"/>
              </a:xfrm>
              <a:prstGeom prst="line">
                <a:avLst/>
              </a:prstGeom>
              <a:ln w="22225" cap="rnd">
                <a:solidFill>
                  <a:srgbClr val="505050">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4692858" y="1107584"/>
                <a:ext cx="2106764" cy="2106764"/>
              </a:xfrm>
              <a:prstGeom prst="line">
                <a:avLst/>
              </a:prstGeom>
              <a:ln w="88900">
                <a:solidFill>
                  <a:srgbClr val="00BCF2">
                    <a:alpha val="70000"/>
                  </a:srgb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556920" y="3425816"/>
              <a:ext cx="5987419" cy="3184"/>
              <a:chOff x="8556920" y="3425816"/>
              <a:chExt cx="5987419" cy="3184"/>
            </a:xfrm>
          </p:grpSpPr>
          <p:cxnSp>
            <p:nvCxnSpPr>
              <p:cNvPr id="50" name="Straight Connector 49"/>
              <p:cNvCxnSpPr/>
              <p:nvPr/>
            </p:nvCxnSpPr>
            <p:spPr>
              <a:xfrm>
                <a:off x="8560700" y="3425816"/>
                <a:ext cx="5983639" cy="0"/>
              </a:xfrm>
              <a:prstGeom prst="line">
                <a:avLst/>
              </a:prstGeom>
              <a:ln w="22225" cap="rnd">
                <a:solidFill>
                  <a:srgbClr val="505050">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a:off x="8556920" y="3429000"/>
                <a:ext cx="5987419" cy="0"/>
              </a:xfrm>
              <a:prstGeom prst="line">
                <a:avLst/>
              </a:prstGeom>
              <a:ln w="88900">
                <a:solidFill>
                  <a:srgbClr val="00BCF2">
                    <a:alpha val="70000"/>
                  </a:srgbClr>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14970340" y="3841053"/>
              <a:ext cx="2797176" cy="761897"/>
            </a:xfrm>
            <a:prstGeom prst="rect">
              <a:avLst/>
            </a:prstGeom>
            <a:noFill/>
          </p:spPr>
          <p:txBody>
            <a:bodyPr wrap="square" lIns="0" tIns="0" rIns="0" bIns="0" rtlCol="0">
              <a:noAutofit/>
            </a:bodyPr>
            <a:lstStyle/>
            <a:p>
              <a:pPr defTabSz="684792" fontAlgn="base">
                <a:lnSpc>
                  <a:spcPct val="85000"/>
                </a:lnSpc>
                <a:spcBef>
                  <a:spcPct val="0"/>
                </a:spcBef>
                <a:spcAft>
                  <a:spcPct val="0"/>
                </a:spcAft>
              </a:pPr>
              <a:r>
                <a:rPr lang="en-US" sz="1500" dirty="0">
                  <a:solidFill>
                    <a:srgbClr val="969696"/>
                  </a:solidFill>
                  <a:latin typeface="Arial" pitchFamily="34" charset="0"/>
                  <a:cs typeface="Arial" pitchFamily="34" charset="0"/>
                </a:rPr>
                <a:t>Social Media Manager alerts the wider team</a:t>
              </a:r>
            </a:p>
          </p:txBody>
        </p:sp>
        <p:grpSp>
          <p:nvGrpSpPr>
            <p:cNvPr id="4102" name="Group 4101"/>
            <p:cNvGrpSpPr/>
            <p:nvPr/>
          </p:nvGrpSpPr>
          <p:grpSpPr>
            <a:xfrm>
              <a:off x="14077344" y="2936965"/>
              <a:ext cx="933989" cy="933992"/>
              <a:chOff x="13133420" y="1329309"/>
              <a:chExt cx="933989" cy="933992"/>
            </a:xfrm>
          </p:grpSpPr>
          <p:sp>
            <p:nvSpPr>
              <p:cNvPr id="76" name="Oval 75"/>
              <p:cNvSpPr/>
              <p:nvPr/>
            </p:nvSpPr>
            <p:spPr>
              <a:xfrm>
                <a:off x="13193237" y="1378411"/>
                <a:ext cx="863413" cy="8634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792" fontAlgn="base">
                  <a:spcBef>
                    <a:spcPct val="0"/>
                  </a:spcBef>
                  <a:spcAft>
                    <a:spcPct val="0"/>
                  </a:spcAft>
                </a:pPr>
                <a:endParaRPr lang="en-US" sz="1350">
                  <a:solidFill>
                    <a:srgbClr val="FFFFFF"/>
                  </a:solidFill>
                  <a:latin typeface="Segoe UI"/>
                </a:endParaRPr>
              </a:p>
            </p:txBody>
          </p:sp>
          <p:grpSp>
            <p:nvGrpSpPr>
              <p:cNvPr id="4101" name="Group 4100"/>
              <p:cNvGrpSpPr/>
              <p:nvPr/>
            </p:nvGrpSpPr>
            <p:grpSpPr>
              <a:xfrm>
                <a:off x="13133420" y="1329309"/>
                <a:ext cx="933989" cy="933992"/>
                <a:chOff x="13609638" y="1216025"/>
                <a:chExt cx="484187" cy="484188"/>
              </a:xfrm>
              <a:solidFill>
                <a:schemeClr val="accent3"/>
              </a:solidFill>
            </p:grpSpPr>
            <p:sp>
              <p:nvSpPr>
                <p:cNvPr id="32" name="Freeform 7"/>
                <p:cNvSpPr>
                  <a:spLocks noEditPoints="1"/>
                </p:cNvSpPr>
                <p:nvPr/>
              </p:nvSpPr>
              <p:spPr bwMode="auto">
                <a:xfrm>
                  <a:off x="13609638" y="1216025"/>
                  <a:ext cx="484187" cy="484188"/>
                </a:xfrm>
                <a:custGeom>
                  <a:avLst/>
                  <a:gdLst>
                    <a:gd name="T0" fmla="*/ 129 w 129"/>
                    <a:gd name="T1" fmla="*/ 65 h 129"/>
                    <a:gd name="T2" fmla="*/ 64 w 129"/>
                    <a:gd name="T3" fmla="*/ 0 h 129"/>
                    <a:gd name="T4" fmla="*/ 0 w 129"/>
                    <a:gd name="T5" fmla="*/ 65 h 129"/>
                    <a:gd name="T6" fmla="*/ 64 w 129"/>
                    <a:gd name="T7" fmla="*/ 129 h 129"/>
                    <a:gd name="T8" fmla="*/ 129 w 129"/>
                    <a:gd name="T9" fmla="*/ 65 h 129"/>
                    <a:gd name="T10" fmla="*/ 121 w 129"/>
                    <a:gd name="T11" fmla="*/ 65 h 129"/>
                    <a:gd name="T12" fmla="*/ 64 w 129"/>
                    <a:gd name="T13" fmla="*/ 120 h 129"/>
                    <a:gd name="T14" fmla="*/ 8 w 129"/>
                    <a:gd name="T15" fmla="*/ 65 h 129"/>
                    <a:gd name="T16" fmla="*/ 64 w 129"/>
                    <a:gd name="T17" fmla="*/ 8 h 129"/>
                    <a:gd name="T18" fmla="*/ 121 w 129"/>
                    <a:gd name="T19"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129" y="65"/>
                      </a:moveTo>
                      <a:cubicBezTo>
                        <a:pt x="129" y="28"/>
                        <a:pt x="99" y="0"/>
                        <a:pt x="64" y="0"/>
                      </a:cubicBezTo>
                      <a:cubicBezTo>
                        <a:pt x="29" y="0"/>
                        <a:pt x="0" y="28"/>
                        <a:pt x="0" y="65"/>
                      </a:cubicBezTo>
                      <a:cubicBezTo>
                        <a:pt x="0" y="100"/>
                        <a:pt x="29" y="129"/>
                        <a:pt x="64" y="129"/>
                      </a:cubicBezTo>
                      <a:cubicBezTo>
                        <a:pt x="99" y="129"/>
                        <a:pt x="129" y="100"/>
                        <a:pt x="129" y="65"/>
                      </a:cubicBezTo>
                      <a:moveTo>
                        <a:pt x="121" y="65"/>
                      </a:moveTo>
                      <a:cubicBezTo>
                        <a:pt x="121" y="95"/>
                        <a:pt x="95" y="120"/>
                        <a:pt x="64" y="120"/>
                      </a:cubicBezTo>
                      <a:cubicBezTo>
                        <a:pt x="33" y="120"/>
                        <a:pt x="8" y="95"/>
                        <a:pt x="8" y="65"/>
                      </a:cubicBezTo>
                      <a:cubicBezTo>
                        <a:pt x="8" y="33"/>
                        <a:pt x="33" y="8"/>
                        <a:pt x="64" y="8"/>
                      </a:cubicBezTo>
                      <a:cubicBezTo>
                        <a:pt x="95" y="8"/>
                        <a:pt x="121" y="33"/>
                        <a:pt x="121" y="6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33" name="Oval 8"/>
                <p:cNvSpPr>
                  <a:spLocks noChangeArrowheads="1"/>
                </p:cNvSpPr>
                <p:nvPr/>
              </p:nvSpPr>
              <p:spPr bwMode="auto">
                <a:xfrm>
                  <a:off x="13793788" y="1331913"/>
                  <a:ext cx="115887" cy="1158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34" name="Freeform 9"/>
                <p:cNvSpPr>
                  <a:spLocks/>
                </p:cNvSpPr>
                <p:nvPr/>
              </p:nvSpPr>
              <p:spPr bwMode="auto">
                <a:xfrm>
                  <a:off x="13782675" y="1452563"/>
                  <a:ext cx="138112" cy="123825"/>
                </a:xfrm>
                <a:custGeom>
                  <a:avLst/>
                  <a:gdLst>
                    <a:gd name="T0" fmla="*/ 37 w 37"/>
                    <a:gd name="T1" fmla="*/ 19 h 33"/>
                    <a:gd name="T2" fmla="*/ 36 w 37"/>
                    <a:gd name="T3" fmla="*/ 28 h 33"/>
                    <a:gd name="T4" fmla="*/ 0 w 37"/>
                    <a:gd name="T5" fmla="*/ 27 h 33"/>
                    <a:gd name="T6" fmla="*/ 0 w 37"/>
                    <a:gd name="T7" fmla="*/ 19 h 33"/>
                    <a:gd name="T8" fmla="*/ 18 w 37"/>
                    <a:gd name="T9" fmla="*/ 0 h 33"/>
                    <a:gd name="T10" fmla="*/ 37 w 37"/>
                    <a:gd name="T11" fmla="*/ 19 h 33"/>
                  </a:gdLst>
                  <a:ahLst/>
                  <a:cxnLst>
                    <a:cxn ang="0">
                      <a:pos x="T0" y="T1"/>
                    </a:cxn>
                    <a:cxn ang="0">
                      <a:pos x="T2" y="T3"/>
                    </a:cxn>
                    <a:cxn ang="0">
                      <a:pos x="T4" y="T5"/>
                    </a:cxn>
                    <a:cxn ang="0">
                      <a:pos x="T6" y="T7"/>
                    </a:cxn>
                    <a:cxn ang="0">
                      <a:pos x="T8" y="T9"/>
                    </a:cxn>
                    <a:cxn ang="0">
                      <a:pos x="T10" y="T11"/>
                    </a:cxn>
                  </a:cxnLst>
                  <a:rect l="0" t="0" r="r" b="b"/>
                  <a:pathLst>
                    <a:path w="37" h="33">
                      <a:moveTo>
                        <a:pt x="37" y="19"/>
                      </a:moveTo>
                      <a:cubicBezTo>
                        <a:pt x="37" y="22"/>
                        <a:pt x="37" y="26"/>
                        <a:pt x="36" y="28"/>
                      </a:cubicBezTo>
                      <a:cubicBezTo>
                        <a:pt x="25" y="33"/>
                        <a:pt x="12" y="32"/>
                        <a:pt x="0" y="27"/>
                      </a:cubicBezTo>
                      <a:cubicBezTo>
                        <a:pt x="0" y="25"/>
                        <a:pt x="0" y="22"/>
                        <a:pt x="0" y="19"/>
                      </a:cubicBezTo>
                      <a:cubicBezTo>
                        <a:pt x="0" y="8"/>
                        <a:pt x="8" y="0"/>
                        <a:pt x="18" y="0"/>
                      </a:cubicBezTo>
                      <a:cubicBezTo>
                        <a:pt x="29" y="0"/>
                        <a:pt x="37" y="8"/>
                        <a:pt x="37"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6" name="Oval 10"/>
                <p:cNvSpPr>
                  <a:spLocks noChangeArrowheads="1"/>
                </p:cNvSpPr>
                <p:nvPr/>
              </p:nvSpPr>
              <p:spPr bwMode="auto">
                <a:xfrm>
                  <a:off x="13700125" y="1376363"/>
                  <a:ext cx="71437" cy="762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096" name="Freeform 11"/>
                <p:cNvSpPr>
                  <a:spLocks/>
                </p:cNvSpPr>
                <p:nvPr/>
              </p:nvSpPr>
              <p:spPr bwMode="auto">
                <a:xfrm>
                  <a:off x="13681075" y="1444625"/>
                  <a:ext cx="90487" cy="96838"/>
                </a:xfrm>
                <a:custGeom>
                  <a:avLst/>
                  <a:gdLst>
                    <a:gd name="T0" fmla="*/ 19 w 24"/>
                    <a:gd name="T1" fmla="*/ 21 h 26"/>
                    <a:gd name="T2" fmla="*/ 19 w 24"/>
                    <a:gd name="T3" fmla="*/ 26 h 26"/>
                    <a:gd name="T4" fmla="*/ 15 w 24"/>
                    <a:gd name="T5" fmla="*/ 26 h 26"/>
                    <a:gd name="T6" fmla="*/ 1 w 24"/>
                    <a:gd name="T7" fmla="*/ 22 h 26"/>
                    <a:gd name="T8" fmla="*/ 0 w 24"/>
                    <a:gd name="T9" fmla="*/ 15 h 26"/>
                    <a:gd name="T10" fmla="*/ 15 w 24"/>
                    <a:gd name="T11" fmla="*/ 0 h 26"/>
                    <a:gd name="T12" fmla="*/ 24 w 24"/>
                    <a:gd name="T13" fmla="*/ 4 h 26"/>
                    <a:gd name="T14" fmla="*/ 19 w 24"/>
                    <a:gd name="T15" fmla="*/ 2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19" y="21"/>
                      </a:moveTo>
                      <a:cubicBezTo>
                        <a:pt x="19" y="22"/>
                        <a:pt x="19" y="24"/>
                        <a:pt x="19" y="26"/>
                      </a:cubicBezTo>
                      <a:cubicBezTo>
                        <a:pt x="18" y="26"/>
                        <a:pt x="17" y="26"/>
                        <a:pt x="15" y="26"/>
                      </a:cubicBezTo>
                      <a:cubicBezTo>
                        <a:pt x="10" y="26"/>
                        <a:pt x="5" y="25"/>
                        <a:pt x="1" y="22"/>
                      </a:cubicBezTo>
                      <a:cubicBezTo>
                        <a:pt x="0" y="20"/>
                        <a:pt x="0" y="18"/>
                        <a:pt x="0" y="15"/>
                      </a:cubicBezTo>
                      <a:cubicBezTo>
                        <a:pt x="0" y="7"/>
                        <a:pt x="6" y="0"/>
                        <a:pt x="15" y="0"/>
                      </a:cubicBezTo>
                      <a:cubicBezTo>
                        <a:pt x="18" y="0"/>
                        <a:pt x="22" y="2"/>
                        <a:pt x="24" y="4"/>
                      </a:cubicBezTo>
                      <a:cubicBezTo>
                        <a:pt x="21" y="9"/>
                        <a:pt x="19" y="14"/>
                        <a:pt x="1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097" name="Oval 12"/>
                <p:cNvSpPr>
                  <a:spLocks noChangeArrowheads="1"/>
                </p:cNvSpPr>
                <p:nvPr/>
              </p:nvSpPr>
              <p:spPr bwMode="auto">
                <a:xfrm>
                  <a:off x="13928725" y="1376363"/>
                  <a:ext cx="74612" cy="762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00" name="Freeform 13"/>
                <p:cNvSpPr>
                  <a:spLocks/>
                </p:cNvSpPr>
                <p:nvPr/>
              </p:nvSpPr>
              <p:spPr bwMode="auto">
                <a:xfrm>
                  <a:off x="13928725" y="1444625"/>
                  <a:ext cx="93662" cy="96838"/>
                </a:xfrm>
                <a:custGeom>
                  <a:avLst/>
                  <a:gdLst>
                    <a:gd name="T0" fmla="*/ 25 w 25"/>
                    <a:gd name="T1" fmla="*/ 15 h 26"/>
                    <a:gd name="T2" fmla="*/ 24 w 25"/>
                    <a:gd name="T3" fmla="*/ 23 h 26"/>
                    <a:gd name="T4" fmla="*/ 11 w 25"/>
                    <a:gd name="T5" fmla="*/ 26 h 26"/>
                    <a:gd name="T6" fmla="*/ 6 w 25"/>
                    <a:gd name="T7" fmla="*/ 25 h 26"/>
                    <a:gd name="T8" fmla="*/ 6 w 25"/>
                    <a:gd name="T9" fmla="*/ 21 h 26"/>
                    <a:gd name="T10" fmla="*/ 0 w 25"/>
                    <a:gd name="T11" fmla="*/ 4 h 26"/>
                    <a:gd name="T12" fmla="*/ 10 w 25"/>
                    <a:gd name="T13" fmla="*/ 0 h 26"/>
                    <a:gd name="T14" fmla="*/ 25 w 25"/>
                    <a:gd name="T15" fmla="*/ 1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6">
                      <a:moveTo>
                        <a:pt x="25" y="15"/>
                      </a:moveTo>
                      <a:cubicBezTo>
                        <a:pt x="25" y="19"/>
                        <a:pt x="24" y="21"/>
                        <a:pt x="24" y="23"/>
                      </a:cubicBezTo>
                      <a:cubicBezTo>
                        <a:pt x="20" y="25"/>
                        <a:pt x="15" y="26"/>
                        <a:pt x="11" y="26"/>
                      </a:cubicBezTo>
                      <a:cubicBezTo>
                        <a:pt x="9" y="26"/>
                        <a:pt x="8" y="26"/>
                        <a:pt x="6" y="25"/>
                      </a:cubicBezTo>
                      <a:cubicBezTo>
                        <a:pt x="6" y="24"/>
                        <a:pt x="6" y="22"/>
                        <a:pt x="6" y="21"/>
                      </a:cubicBezTo>
                      <a:cubicBezTo>
                        <a:pt x="6" y="14"/>
                        <a:pt x="4" y="8"/>
                        <a:pt x="0" y="4"/>
                      </a:cubicBezTo>
                      <a:cubicBezTo>
                        <a:pt x="3" y="2"/>
                        <a:pt x="6" y="0"/>
                        <a:pt x="10" y="0"/>
                      </a:cubicBezTo>
                      <a:cubicBezTo>
                        <a:pt x="18" y="0"/>
                        <a:pt x="25" y="7"/>
                        <a:pt x="25"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grpSp>
        </p:grpSp>
        <p:grpSp>
          <p:nvGrpSpPr>
            <p:cNvPr id="4115" name="Group 4114"/>
            <p:cNvGrpSpPr/>
            <p:nvPr/>
          </p:nvGrpSpPr>
          <p:grpSpPr>
            <a:xfrm>
              <a:off x="16638080" y="794688"/>
              <a:ext cx="933151" cy="933993"/>
              <a:chOff x="11349838" y="2350139"/>
              <a:chExt cx="933151" cy="933993"/>
            </a:xfrm>
          </p:grpSpPr>
          <p:sp>
            <p:nvSpPr>
              <p:cNvPr id="4108" name="Oval 18"/>
              <p:cNvSpPr>
                <a:spLocks noChangeArrowheads="1"/>
              </p:cNvSpPr>
              <p:nvPr/>
            </p:nvSpPr>
            <p:spPr bwMode="auto">
              <a:xfrm>
                <a:off x="11385954" y="2386256"/>
                <a:ext cx="861758" cy="8626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grpSp>
            <p:nvGrpSpPr>
              <p:cNvPr id="4113" name="Group 4112"/>
              <p:cNvGrpSpPr/>
              <p:nvPr/>
            </p:nvGrpSpPr>
            <p:grpSpPr>
              <a:xfrm>
                <a:off x="11349838" y="2350139"/>
                <a:ext cx="933151" cy="933993"/>
                <a:chOff x="5151438" y="7832725"/>
                <a:chExt cx="1763712" cy="1765300"/>
              </a:xfrm>
            </p:grpSpPr>
            <p:sp>
              <p:nvSpPr>
                <p:cNvPr id="4109" name="Freeform 19"/>
                <p:cNvSpPr>
                  <a:spLocks noEditPoints="1"/>
                </p:cNvSpPr>
                <p:nvPr/>
              </p:nvSpPr>
              <p:spPr bwMode="auto">
                <a:xfrm>
                  <a:off x="5151438" y="7832725"/>
                  <a:ext cx="1763712" cy="1765300"/>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5 h 132"/>
                    <a:gd name="T12" fmla="*/ 8 w 132"/>
                    <a:gd name="T13" fmla="*/ 66 h 132"/>
                    <a:gd name="T14" fmla="*/ 66 w 132"/>
                    <a:gd name="T15" fmla="*/ 8 h 132"/>
                    <a:gd name="T16" fmla="*/ 124 w 132"/>
                    <a:gd name="T17" fmla="*/ 66 h 132"/>
                    <a:gd name="T18" fmla="*/ 66 w 132"/>
                    <a:gd name="T19" fmla="*/ 1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29" y="0"/>
                        <a:pt x="0" y="30"/>
                        <a:pt x="0" y="66"/>
                      </a:cubicBezTo>
                      <a:cubicBezTo>
                        <a:pt x="0" y="103"/>
                        <a:pt x="29" y="132"/>
                        <a:pt x="66" y="132"/>
                      </a:cubicBezTo>
                      <a:cubicBezTo>
                        <a:pt x="103" y="132"/>
                        <a:pt x="132" y="103"/>
                        <a:pt x="132" y="66"/>
                      </a:cubicBezTo>
                      <a:cubicBezTo>
                        <a:pt x="132" y="30"/>
                        <a:pt x="103" y="0"/>
                        <a:pt x="66" y="0"/>
                      </a:cubicBezTo>
                      <a:close/>
                      <a:moveTo>
                        <a:pt x="66" y="125"/>
                      </a:moveTo>
                      <a:cubicBezTo>
                        <a:pt x="34" y="125"/>
                        <a:pt x="8" y="98"/>
                        <a:pt x="8" y="66"/>
                      </a:cubicBezTo>
                      <a:cubicBezTo>
                        <a:pt x="8" y="34"/>
                        <a:pt x="34" y="8"/>
                        <a:pt x="66" y="8"/>
                      </a:cubicBezTo>
                      <a:cubicBezTo>
                        <a:pt x="98" y="8"/>
                        <a:pt x="124" y="34"/>
                        <a:pt x="124" y="66"/>
                      </a:cubicBezTo>
                      <a:cubicBezTo>
                        <a:pt x="124" y="98"/>
                        <a:pt x="98" y="125"/>
                        <a:pt x="66" y="125"/>
                      </a:cubicBezTo>
                      <a:close/>
                    </a:path>
                  </a:pathLst>
                </a:custGeom>
                <a:solidFill>
                  <a:schemeClr val="accent5"/>
                </a:solidFill>
                <a:ln>
                  <a:solidFill>
                    <a:schemeClr val="accent5"/>
                  </a:solidFill>
                </a:ln>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11" name="Freeform 20"/>
                <p:cNvSpPr>
                  <a:spLocks/>
                </p:cNvSpPr>
                <p:nvPr/>
              </p:nvSpPr>
              <p:spPr bwMode="auto">
                <a:xfrm>
                  <a:off x="5994400" y="8342313"/>
                  <a:ext cx="560387" cy="574675"/>
                </a:xfrm>
                <a:custGeom>
                  <a:avLst/>
                  <a:gdLst>
                    <a:gd name="T0" fmla="*/ 42 w 42"/>
                    <a:gd name="T1" fmla="*/ 6 h 43"/>
                    <a:gd name="T2" fmla="*/ 42 w 42"/>
                    <a:gd name="T3" fmla="*/ 27 h 43"/>
                    <a:gd name="T4" fmla="*/ 37 w 42"/>
                    <a:gd name="T5" fmla="*/ 32 h 43"/>
                    <a:gd name="T6" fmla="*/ 27 w 42"/>
                    <a:gd name="T7" fmla="*/ 32 h 43"/>
                    <a:gd name="T8" fmla="*/ 30 w 42"/>
                    <a:gd name="T9" fmla="*/ 43 h 43"/>
                    <a:gd name="T10" fmla="*/ 18 w 42"/>
                    <a:gd name="T11" fmla="*/ 35 h 43"/>
                    <a:gd name="T12" fmla="*/ 18 w 42"/>
                    <a:gd name="T13" fmla="*/ 23 h 43"/>
                    <a:gd name="T14" fmla="*/ 5 w 42"/>
                    <a:gd name="T15" fmla="*/ 9 h 43"/>
                    <a:gd name="T16" fmla="*/ 0 w 42"/>
                    <a:gd name="T17" fmla="*/ 9 h 43"/>
                    <a:gd name="T18" fmla="*/ 0 w 42"/>
                    <a:gd name="T19" fmla="*/ 6 h 43"/>
                    <a:gd name="T20" fmla="*/ 6 w 42"/>
                    <a:gd name="T21" fmla="*/ 0 h 43"/>
                    <a:gd name="T22" fmla="*/ 37 w 42"/>
                    <a:gd name="T23" fmla="*/ 0 h 43"/>
                    <a:gd name="T24" fmla="*/ 42 w 42"/>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6"/>
                      </a:moveTo>
                      <a:cubicBezTo>
                        <a:pt x="42" y="27"/>
                        <a:pt x="42" y="27"/>
                        <a:pt x="42" y="27"/>
                      </a:cubicBezTo>
                      <a:cubicBezTo>
                        <a:pt x="42" y="30"/>
                        <a:pt x="41" y="32"/>
                        <a:pt x="37" y="32"/>
                      </a:cubicBezTo>
                      <a:cubicBezTo>
                        <a:pt x="27" y="32"/>
                        <a:pt x="27" y="32"/>
                        <a:pt x="27" y="32"/>
                      </a:cubicBezTo>
                      <a:cubicBezTo>
                        <a:pt x="30" y="43"/>
                        <a:pt x="30" y="43"/>
                        <a:pt x="30" y="43"/>
                      </a:cubicBezTo>
                      <a:cubicBezTo>
                        <a:pt x="18" y="35"/>
                        <a:pt x="18" y="35"/>
                        <a:pt x="18" y="35"/>
                      </a:cubicBezTo>
                      <a:cubicBezTo>
                        <a:pt x="18" y="23"/>
                        <a:pt x="18" y="23"/>
                        <a:pt x="18" y="23"/>
                      </a:cubicBezTo>
                      <a:cubicBezTo>
                        <a:pt x="18" y="15"/>
                        <a:pt x="12" y="9"/>
                        <a:pt x="5" y="9"/>
                      </a:cubicBezTo>
                      <a:cubicBezTo>
                        <a:pt x="0" y="9"/>
                        <a:pt x="0" y="9"/>
                        <a:pt x="0" y="9"/>
                      </a:cubicBezTo>
                      <a:cubicBezTo>
                        <a:pt x="0" y="6"/>
                        <a:pt x="0" y="6"/>
                        <a:pt x="0" y="6"/>
                      </a:cubicBezTo>
                      <a:cubicBezTo>
                        <a:pt x="0" y="3"/>
                        <a:pt x="3" y="0"/>
                        <a:pt x="6" y="0"/>
                      </a:cubicBezTo>
                      <a:cubicBezTo>
                        <a:pt x="37" y="0"/>
                        <a:pt x="37" y="0"/>
                        <a:pt x="37" y="0"/>
                      </a:cubicBezTo>
                      <a:cubicBezTo>
                        <a:pt x="41" y="0"/>
                        <a:pt x="42" y="3"/>
                        <a:pt x="42" y="6"/>
                      </a:cubicBezTo>
                      <a:close/>
                    </a:path>
                  </a:pathLst>
                </a:custGeom>
                <a:solidFill>
                  <a:schemeClr val="accent5"/>
                </a:solidFill>
                <a:ln>
                  <a:noFill/>
                </a:ln>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12" name="Freeform 21"/>
                <p:cNvSpPr>
                  <a:spLocks/>
                </p:cNvSpPr>
                <p:nvPr/>
              </p:nvSpPr>
              <p:spPr bwMode="auto">
                <a:xfrm>
                  <a:off x="5499100" y="8555038"/>
                  <a:ext cx="641350" cy="642938"/>
                </a:xfrm>
                <a:custGeom>
                  <a:avLst/>
                  <a:gdLst>
                    <a:gd name="T0" fmla="*/ 48 w 48"/>
                    <a:gd name="T1" fmla="*/ 7 h 48"/>
                    <a:gd name="T2" fmla="*/ 48 w 48"/>
                    <a:gd name="T3" fmla="*/ 30 h 48"/>
                    <a:gd name="T4" fmla="*/ 42 w 48"/>
                    <a:gd name="T5" fmla="*/ 36 h 48"/>
                    <a:gd name="T6" fmla="*/ 33 w 48"/>
                    <a:gd name="T7" fmla="*/ 36 h 48"/>
                    <a:gd name="T8" fmla="*/ 15 w 48"/>
                    <a:gd name="T9" fmla="*/ 48 h 48"/>
                    <a:gd name="T10" fmla="*/ 18 w 48"/>
                    <a:gd name="T11" fmla="*/ 36 h 48"/>
                    <a:gd name="T12" fmla="*/ 6 w 48"/>
                    <a:gd name="T13" fmla="*/ 36 h 48"/>
                    <a:gd name="T14" fmla="*/ 0 w 48"/>
                    <a:gd name="T15" fmla="*/ 30 h 48"/>
                    <a:gd name="T16" fmla="*/ 0 w 48"/>
                    <a:gd name="T17" fmla="*/ 7 h 48"/>
                    <a:gd name="T18" fmla="*/ 6 w 48"/>
                    <a:gd name="T19" fmla="*/ 0 h 48"/>
                    <a:gd name="T20" fmla="*/ 42 w 48"/>
                    <a:gd name="T21" fmla="*/ 0 h 48"/>
                    <a:gd name="T22" fmla="*/ 48 w 48"/>
                    <a:gd name="T23"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48" y="7"/>
                      </a:moveTo>
                      <a:cubicBezTo>
                        <a:pt x="48" y="30"/>
                        <a:pt x="48" y="30"/>
                        <a:pt x="48" y="30"/>
                      </a:cubicBezTo>
                      <a:cubicBezTo>
                        <a:pt x="48" y="33"/>
                        <a:pt x="46" y="36"/>
                        <a:pt x="42" y="36"/>
                      </a:cubicBezTo>
                      <a:cubicBezTo>
                        <a:pt x="33" y="36"/>
                        <a:pt x="33" y="36"/>
                        <a:pt x="33" y="36"/>
                      </a:cubicBezTo>
                      <a:cubicBezTo>
                        <a:pt x="15" y="48"/>
                        <a:pt x="15" y="48"/>
                        <a:pt x="15" y="48"/>
                      </a:cubicBezTo>
                      <a:cubicBezTo>
                        <a:pt x="18" y="36"/>
                        <a:pt x="18" y="36"/>
                        <a:pt x="18" y="36"/>
                      </a:cubicBezTo>
                      <a:cubicBezTo>
                        <a:pt x="6" y="36"/>
                        <a:pt x="6" y="36"/>
                        <a:pt x="6" y="36"/>
                      </a:cubicBezTo>
                      <a:cubicBezTo>
                        <a:pt x="3" y="36"/>
                        <a:pt x="0" y="33"/>
                        <a:pt x="0" y="30"/>
                      </a:cubicBezTo>
                      <a:cubicBezTo>
                        <a:pt x="0" y="7"/>
                        <a:pt x="0" y="7"/>
                        <a:pt x="0" y="7"/>
                      </a:cubicBezTo>
                      <a:cubicBezTo>
                        <a:pt x="0" y="3"/>
                        <a:pt x="3" y="0"/>
                        <a:pt x="6" y="0"/>
                      </a:cubicBezTo>
                      <a:cubicBezTo>
                        <a:pt x="42" y="0"/>
                        <a:pt x="42" y="0"/>
                        <a:pt x="42" y="0"/>
                      </a:cubicBezTo>
                      <a:cubicBezTo>
                        <a:pt x="45" y="0"/>
                        <a:pt x="48" y="3"/>
                        <a:pt x="48" y="7"/>
                      </a:cubicBezTo>
                      <a:close/>
                    </a:path>
                  </a:pathLst>
                </a:custGeom>
                <a:solidFill>
                  <a:schemeClr val="accent5"/>
                </a:solidFill>
                <a:ln>
                  <a:noFill/>
                </a:ln>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grpSp>
        </p:grpSp>
        <p:sp>
          <p:nvSpPr>
            <p:cNvPr id="98" name="TextBox 97"/>
            <p:cNvSpPr txBox="1"/>
            <p:nvPr/>
          </p:nvSpPr>
          <p:spPr>
            <a:xfrm>
              <a:off x="17767516" y="830805"/>
              <a:ext cx="2797176" cy="761897"/>
            </a:xfrm>
            <a:prstGeom prst="rect">
              <a:avLst/>
            </a:prstGeom>
            <a:noFill/>
          </p:spPr>
          <p:txBody>
            <a:bodyPr wrap="square" lIns="0" tIns="0" rIns="0" bIns="0" rtlCol="0">
              <a:noAutofit/>
            </a:bodyPr>
            <a:lstStyle/>
            <a:p>
              <a:pPr defTabSz="684792" fontAlgn="base">
                <a:lnSpc>
                  <a:spcPct val="85000"/>
                </a:lnSpc>
                <a:spcBef>
                  <a:spcPct val="0"/>
                </a:spcBef>
                <a:spcAft>
                  <a:spcPct val="0"/>
                </a:spcAft>
              </a:pPr>
              <a:r>
                <a:rPr lang="en-US" sz="1500" dirty="0">
                  <a:solidFill>
                    <a:srgbClr val="969696"/>
                  </a:solidFill>
                  <a:latin typeface="Arial" pitchFamily="34" charset="0"/>
                  <a:cs typeface="Arial" pitchFamily="34" charset="0"/>
                </a:rPr>
                <a:t>By morning, the Product team is in a Lync meeting</a:t>
              </a:r>
            </a:p>
          </p:txBody>
        </p:sp>
        <p:grpSp>
          <p:nvGrpSpPr>
            <p:cNvPr id="70" name="Group 69"/>
            <p:cNvGrpSpPr/>
            <p:nvPr/>
          </p:nvGrpSpPr>
          <p:grpSpPr>
            <a:xfrm>
              <a:off x="19448657" y="3231608"/>
              <a:ext cx="2246926" cy="2232858"/>
              <a:chOff x="19448657" y="3231608"/>
              <a:chExt cx="2246926" cy="2232858"/>
            </a:xfrm>
          </p:grpSpPr>
          <p:sp>
            <p:nvSpPr>
              <p:cNvPr id="62" name="Freeform 7"/>
              <p:cNvSpPr>
                <a:spLocks noEditPoints="1"/>
              </p:cNvSpPr>
              <p:nvPr/>
            </p:nvSpPr>
            <p:spPr bwMode="auto">
              <a:xfrm>
                <a:off x="19462725" y="3231608"/>
                <a:ext cx="2232858" cy="223285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792" fontAlgn="base">
                  <a:spcBef>
                    <a:spcPct val="0"/>
                  </a:spcBef>
                  <a:spcAft>
                    <a:spcPct val="0"/>
                  </a:spcAft>
                </a:pPr>
                <a:endParaRPr lang="en-US" sz="1350">
                  <a:solidFill>
                    <a:srgbClr val="FFFFFF"/>
                  </a:solidFill>
                  <a:latin typeface="Segoe UI"/>
                </a:endParaRPr>
              </a:p>
            </p:txBody>
          </p:sp>
          <p:sp>
            <p:nvSpPr>
              <p:cNvPr id="4120" name="Freeform 26"/>
              <p:cNvSpPr>
                <a:spLocks/>
              </p:cNvSpPr>
              <p:nvPr/>
            </p:nvSpPr>
            <p:spPr bwMode="auto">
              <a:xfrm>
                <a:off x="19943585" y="4771857"/>
                <a:ext cx="242086" cy="225945"/>
              </a:xfrm>
              <a:custGeom>
                <a:avLst/>
                <a:gdLst>
                  <a:gd name="T0" fmla="*/ 28 w 45"/>
                  <a:gd name="T1" fmla="*/ 16 h 42"/>
                  <a:gd name="T2" fmla="*/ 24 w 45"/>
                  <a:gd name="T3" fmla="*/ 0 h 42"/>
                  <a:gd name="T4" fmla="*/ 16 w 45"/>
                  <a:gd name="T5" fmla="*/ 16 h 42"/>
                  <a:gd name="T6" fmla="*/ 0 w 45"/>
                  <a:gd name="T7" fmla="*/ 16 h 42"/>
                  <a:gd name="T8" fmla="*/ 14 w 45"/>
                  <a:gd name="T9" fmla="*/ 26 h 42"/>
                  <a:gd name="T10" fmla="*/ 9 w 45"/>
                  <a:gd name="T11" fmla="*/ 42 h 42"/>
                  <a:gd name="T12" fmla="*/ 24 w 45"/>
                  <a:gd name="T13" fmla="*/ 33 h 42"/>
                  <a:gd name="T14" fmla="*/ 35 w 45"/>
                  <a:gd name="T15" fmla="*/ 42 h 42"/>
                  <a:gd name="T16" fmla="*/ 31 w 45"/>
                  <a:gd name="T17" fmla="*/ 26 h 42"/>
                  <a:gd name="T18" fmla="*/ 45 w 45"/>
                  <a:gd name="T19" fmla="*/ 16 h 42"/>
                  <a:gd name="T20" fmla="*/ 28 w 45"/>
                  <a:gd name="T2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28" y="16"/>
                    </a:moveTo>
                    <a:lnTo>
                      <a:pt x="24" y="0"/>
                    </a:lnTo>
                    <a:lnTo>
                      <a:pt x="16" y="16"/>
                    </a:lnTo>
                    <a:lnTo>
                      <a:pt x="0" y="16"/>
                    </a:lnTo>
                    <a:lnTo>
                      <a:pt x="14" y="26"/>
                    </a:lnTo>
                    <a:lnTo>
                      <a:pt x="9" y="42"/>
                    </a:lnTo>
                    <a:lnTo>
                      <a:pt x="24" y="33"/>
                    </a:lnTo>
                    <a:lnTo>
                      <a:pt x="35" y="42"/>
                    </a:lnTo>
                    <a:lnTo>
                      <a:pt x="31" y="26"/>
                    </a:lnTo>
                    <a:lnTo>
                      <a:pt x="45" y="16"/>
                    </a:lnTo>
                    <a:lnTo>
                      <a:pt x="28" y="16"/>
                    </a:lnTo>
                    <a:close/>
                  </a:path>
                </a:pathLst>
              </a:cu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21" name="Freeform 27"/>
              <p:cNvSpPr>
                <a:spLocks/>
              </p:cNvSpPr>
              <p:nvPr/>
            </p:nvSpPr>
            <p:spPr bwMode="auto">
              <a:xfrm>
                <a:off x="20212567" y="4771857"/>
                <a:ext cx="225945" cy="225945"/>
              </a:xfrm>
              <a:custGeom>
                <a:avLst/>
                <a:gdLst>
                  <a:gd name="T0" fmla="*/ 26 w 42"/>
                  <a:gd name="T1" fmla="*/ 16 h 42"/>
                  <a:gd name="T2" fmla="*/ 21 w 42"/>
                  <a:gd name="T3" fmla="*/ 0 h 42"/>
                  <a:gd name="T4" fmla="*/ 16 w 42"/>
                  <a:gd name="T5" fmla="*/ 16 h 42"/>
                  <a:gd name="T6" fmla="*/ 0 w 42"/>
                  <a:gd name="T7" fmla="*/ 16 h 42"/>
                  <a:gd name="T8" fmla="*/ 11 w 42"/>
                  <a:gd name="T9" fmla="*/ 26 h 42"/>
                  <a:gd name="T10" fmla="*/ 7 w 42"/>
                  <a:gd name="T11" fmla="*/ 42 h 42"/>
                  <a:gd name="T12" fmla="*/ 21 w 42"/>
                  <a:gd name="T13" fmla="*/ 33 h 42"/>
                  <a:gd name="T14" fmla="*/ 35 w 42"/>
                  <a:gd name="T15" fmla="*/ 42 h 42"/>
                  <a:gd name="T16" fmla="*/ 30 w 42"/>
                  <a:gd name="T17" fmla="*/ 26 h 42"/>
                  <a:gd name="T18" fmla="*/ 42 w 42"/>
                  <a:gd name="T19" fmla="*/ 16 h 42"/>
                  <a:gd name="T20" fmla="*/ 26 w 42"/>
                  <a:gd name="T2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6" y="16"/>
                    </a:moveTo>
                    <a:lnTo>
                      <a:pt x="21" y="0"/>
                    </a:lnTo>
                    <a:lnTo>
                      <a:pt x="16" y="16"/>
                    </a:lnTo>
                    <a:lnTo>
                      <a:pt x="0" y="16"/>
                    </a:lnTo>
                    <a:lnTo>
                      <a:pt x="11" y="26"/>
                    </a:lnTo>
                    <a:lnTo>
                      <a:pt x="7" y="42"/>
                    </a:lnTo>
                    <a:lnTo>
                      <a:pt x="21" y="33"/>
                    </a:lnTo>
                    <a:lnTo>
                      <a:pt x="35" y="42"/>
                    </a:lnTo>
                    <a:lnTo>
                      <a:pt x="30" y="26"/>
                    </a:lnTo>
                    <a:lnTo>
                      <a:pt x="42" y="16"/>
                    </a:lnTo>
                    <a:lnTo>
                      <a:pt x="26" y="16"/>
                    </a:lnTo>
                    <a:close/>
                  </a:path>
                </a:pathLst>
              </a:cu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22" name="Freeform 28"/>
              <p:cNvSpPr>
                <a:spLocks/>
              </p:cNvSpPr>
              <p:nvPr/>
            </p:nvSpPr>
            <p:spPr bwMode="auto">
              <a:xfrm>
                <a:off x="20476172" y="4771857"/>
                <a:ext cx="242086" cy="225945"/>
              </a:xfrm>
              <a:custGeom>
                <a:avLst/>
                <a:gdLst>
                  <a:gd name="T0" fmla="*/ 28 w 45"/>
                  <a:gd name="T1" fmla="*/ 16 h 42"/>
                  <a:gd name="T2" fmla="*/ 21 w 45"/>
                  <a:gd name="T3" fmla="*/ 0 h 42"/>
                  <a:gd name="T4" fmla="*/ 17 w 45"/>
                  <a:gd name="T5" fmla="*/ 16 h 42"/>
                  <a:gd name="T6" fmla="*/ 0 w 45"/>
                  <a:gd name="T7" fmla="*/ 16 h 42"/>
                  <a:gd name="T8" fmla="*/ 14 w 45"/>
                  <a:gd name="T9" fmla="*/ 26 h 42"/>
                  <a:gd name="T10" fmla="*/ 10 w 45"/>
                  <a:gd name="T11" fmla="*/ 42 h 42"/>
                  <a:gd name="T12" fmla="*/ 21 w 45"/>
                  <a:gd name="T13" fmla="*/ 33 h 42"/>
                  <a:gd name="T14" fmla="*/ 36 w 45"/>
                  <a:gd name="T15" fmla="*/ 42 h 42"/>
                  <a:gd name="T16" fmla="*/ 31 w 45"/>
                  <a:gd name="T17" fmla="*/ 26 h 42"/>
                  <a:gd name="T18" fmla="*/ 45 w 45"/>
                  <a:gd name="T19" fmla="*/ 16 h 42"/>
                  <a:gd name="T20" fmla="*/ 28 w 45"/>
                  <a:gd name="T2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28" y="16"/>
                    </a:moveTo>
                    <a:lnTo>
                      <a:pt x="21" y="0"/>
                    </a:lnTo>
                    <a:lnTo>
                      <a:pt x="17" y="16"/>
                    </a:lnTo>
                    <a:lnTo>
                      <a:pt x="0" y="16"/>
                    </a:lnTo>
                    <a:lnTo>
                      <a:pt x="14" y="26"/>
                    </a:lnTo>
                    <a:lnTo>
                      <a:pt x="10" y="42"/>
                    </a:lnTo>
                    <a:lnTo>
                      <a:pt x="21" y="33"/>
                    </a:lnTo>
                    <a:lnTo>
                      <a:pt x="36" y="42"/>
                    </a:lnTo>
                    <a:lnTo>
                      <a:pt x="31" y="26"/>
                    </a:lnTo>
                    <a:lnTo>
                      <a:pt x="45" y="16"/>
                    </a:lnTo>
                    <a:lnTo>
                      <a:pt x="28" y="16"/>
                    </a:lnTo>
                    <a:close/>
                  </a:path>
                </a:pathLst>
              </a:cu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23" name="Freeform 29"/>
              <p:cNvSpPr>
                <a:spLocks/>
              </p:cNvSpPr>
              <p:nvPr/>
            </p:nvSpPr>
            <p:spPr bwMode="auto">
              <a:xfrm>
                <a:off x="20745154" y="4771857"/>
                <a:ext cx="225945" cy="225945"/>
              </a:xfrm>
              <a:custGeom>
                <a:avLst/>
                <a:gdLst>
                  <a:gd name="T0" fmla="*/ 26 w 42"/>
                  <a:gd name="T1" fmla="*/ 16 h 42"/>
                  <a:gd name="T2" fmla="*/ 21 w 42"/>
                  <a:gd name="T3" fmla="*/ 0 h 42"/>
                  <a:gd name="T4" fmla="*/ 16 w 42"/>
                  <a:gd name="T5" fmla="*/ 16 h 42"/>
                  <a:gd name="T6" fmla="*/ 0 w 42"/>
                  <a:gd name="T7" fmla="*/ 16 h 42"/>
                  <a:gd name="T8" fmla="*/ 12 w 42"/>
                  <a:gd name="T9" fmla="*/ 26 h 42"/>
                  <a:gd name="T10" fmla="*/ 7 w 42"/>
                  <a:gd name="T11" fmla="*/ 42 h 42"/>
                  <a:gd name="T12" fmla="*/ 21 w 42"/>
                  <a:gd name="T13" fmla="*/ 33 h 42"/>
                  <a:gd name="T14" fmla="*/ 35 w 42"/>
                  <a:gd name="T15" fmla="*/ 42 h 42"/>
                  <a:gd name="T16" fmla="*/ 28 w 42"/>
                  <a:gd name="T17" fmla="*/ 26 h 42"/>
                  <a:gd name="T18" fmla="*/ 42 w 42"/>
                  <a:gd name="T19" fmla="*/ 16 h 42"/>
                  <a:gd name="T20" fmla="*/ 26 w 42"/>
                  <a:gd name="T2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6" y="16"/>
                    </a:moveTo>
                    <a:lnTo>
                      <a:pt x="21" y="0"/>
                    </a:lnTo>
                    <a:lnTo>
                      <a:pt x="16" y="16"/>
                    </a:lnTo>
                    <a:lnTo>
                      <a:pt x="0" y="16"/>
                    </a:lnTo>
                    <a:lnTo>
                      <a:pt x="12" y="26"/>
                    </a:lnTo>
                    <a:lnTo>
                      <a:pt x="7" y="42"/>
                    </a:lnTo>
                    <a:lnTo>
                      <a:pt x="21" y="33"/>
                    </a:lnTo>
                    <a:lnTo>
                      <a:pt x="35" y="42"/>
                    </a:lnTo>
                    <a:lnTo>
                      <a:pt x="28" y="26"/>
                    </a:lnTo>
                    <a:lnTo>
                      <a:pt x="42" y="16"/>
                    </a:lnTo>
                    <a:lnTo>
                      <a:pt x="26" y="16"/>
                    </a:lnTo>
                    <a:close/>
                  </a:path>
                </a:pathLst>
              </a:cu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24" name="Freeform 30"/>
              <p:cNvSpPr>
                <a:spLocks/>
              </p:cNvSpPr>
              <p:nvPr/>
            </p:nvSpPr>
            <p:spPr bwMode="auto">
              <a:xfrm>
                <a:off x="21008755" y="4771857"/>
                <a:ext cx="242086" cy="225945"/>
              </a:xfrm>
              <a:custGeom>
                <a:avLst/>
                <a:gdLst>
                  <a:gd name="T0" fmla="*/ 29 w 45"/>
                  <a:gd name="T1" fmla="*/ 16 h 42"/>
                  <a:gd name="T2" fmla="*/ 24 w 45"/>
                  <a:gd name="T3" fmla="*/ 0 h 42"/>
                  <a:gd name="T4" fmla="*/ 17 w 45"/>
                  <a:gd name="T5" fmla="*/ 16 h 42"/>
                  <a:gd name="T6" fmla="*/ 0 w 45"/>
                  <a:gd name="T7" fmla="*/ 16 h 42"/>
                  <a:gd name="T8" fmla="*/ 14 w 45"/>
                  <a:gd name="T9" fmla="*/ 26 h 42"/>
                  <a:gd name="T10" fmla="*/ 10 w 45"/>
                  <a:gd name="T11" fmla="*/ 42 h 42"/>
                  <a:gd name="T12" fmla="*/ 24 w 45"/>
                  <a:gd name="T13" fmla="*/ 33 h 42"/>
                  <a:gd name="T14" fmla="*/ 36 w 45"/>
                  <a:gd name="T15" fmla="*/ 42 h 42"/>
                  <a:gd name="T16" fmla="*/ 31 w 45"/>
                  <a:gd name="T17" fmla="*/ 26 h 42"/>
                  <a:gd name="T18" fmla="*/ 45 w 45"/>
                  <a:gd name="T19" fmla="*/ 16 h 42"/>
                  <a:gd name="T20" fmla="*/ 29 w 45"/>
                  <a:gd name="T2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29" y="16"/>
                    </a:moveTo>
                    <a:lnTo>
                      <a:pt x="24" y="0"/>
                    </a:lnTo>
                    <a:lnTo>
                      <a:pt x="17" y="16"/>
                    </a:lnTo>
                    <a:lnTo>
                      <a:pt x="0" y="16"/>
                    </a:lnTo>
                    <a:lnTo>
                      <a:pt x="14" y="26"/>
                    </a:lnTo>
                    <a:lnTo>
                      <a:pt x="10" y="42"/>
                    </a:lnTo>
                    <a:lnTo>
                      <a:pt x="24" y="33"/>
                    </a:lnTo>
                    <a:lnTo>
                      <a:pt x="36" y="42"/>
                    </a:lnTo>
                    <a:lnTo>
                      <a:pt x="31" y="26"/>
                    </a:lnTo>
                    <a:lnTo>
                      <a:pt x="45" y="16"/>
                    </a:lnTo>
                    <a:lnTo>
                      <a:pt x="29" y="16"/>
                    </a:lnTo>
                    <a:close/>
                  </a:path>
                </a:pathLst>
              </a:cu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26" name="Freeform 32"/>
              <p:cNvSpPr>
                <a:spLocks/>
              </p:cNvSpPr>
              <p:nvPr/>
            </p:nvSpPr>
            <p:spPr bwMode="auto">
              <a:xfrm>
                <a:off x="19448657" y="3383907"/>
                <a:ext cx="774670" cy="715492"/>
              </a:xfrm>
              <a:custGeom>
                <a:avLst/>
                <a:gdLst>
                  <a:gd name="T0" fmla="*/ 144 w 144"/>
                  <a:gd name="T1" fmla="*/ 17 h 133"/>
                  <a:gd name="T2" fmla="*/ 118 w 144"/>
                  <a:gd name="T3" fmla="*/ 0 h 133"/>
                  <a:gd name="T4" fmla="*/ 59 w 144"/>
                  <a:gd name="T5" fmla="*/ 90 h 133"/>
                  <a:gd name="T6" fmla="*/ 19 w 144"/>
                  <a:gd name="T7" fmla="*/ 57 h 133"/>
                  <a:gd name="T8" fmla="*/ 0 w 144"/>
                  <a:gd name="T9" fmla="*/ 81 h 133"/>
                  <a:gd name="T10" fmla="*/ 61 w 144"/>
                  <a:gd name="T11" fmla="*/ 133 h 133"/>
                  <a:gd name="T12" fmla="*/ 144 w 144"/>
                  <a:gd name="T13" fmla="*/ 17 h 133"/>
                </a:gdLst>
                <a:ahLst/>
                <a:cxnLst>
                  <a:cxn ang="0">
                    <a:pos x="T0" y="T1"/>
                  </a:cxn>
                  <a:cxn ang="0">
                    <a:pos x="T2" y="T3"/>
                  </a:cxn>
                  <a:cxn ang="0">
                    <a:pos x="T4" y="T5"/>
                  </a:cxn>
                  <a:cxn ang="0">
                    <a:pos x="T6" y="T7"/>
                  </a:cxn>
                  <a:cxn ang="0">
                    <a:pos x="T8" y="T9"/>
                  </a:cxn>
                  <a:cxn ang="0">
                    <a:pos x="T10" y="T11"/>
                  </a:cxn>
                  <a:cxn ang="0">
                    <a:pos x="T12" y="T13"/>
                  </a:cxn>
                </a:cxnLst>
                <a:rect l="0" t="0" r="r" b="b"/>
                <a:pathLst>
                  <a:path w="144" h="133">
                    <a:moveTo>
                      <a:pt x="144" y="17"/>
                    </a:moveTo>
                    <a:lnTo>
                      <a:pt x="118" y="0"/>
                    </a:lnTo>
                    <a:lnTo>
                      <a:pt x="59" y="90"/>
                    </a:lnTo>
                    <a:lnTo>
                      <a:pt x="19" y="57"/>
                    </a:lnTo>
                    <a:lnTo>
                      <a:pt x="0" y="81"/>
                    </a:lnTo>
                    <a:lnTo>
                      <a:pt x="61" y="133"/>
                    </a:lnTo>
                    <a:lnTo>
                      <a:pt x="144" y="17"/>
                    </a:lnTo>
                    <a:close/>
                  </a:path>
                </a:pathLst>
              </a:cu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4127" name="Oval 33"/>
              <p:cNvSpPr>
                <a:spLocks noChangeArrowheads="1"/>
              </p:cNvSpPr>
              <p:nvPr/>
            </p:nvSpPr>
            <p:spPr bwMode="auto">
              <a:xfrm>
                <a:off x="20411616" y="3728205"/>
                <a:ext cx="371198" cy="371194"/>
              </a:xfrm>
              <a:prstGeom prst="ellipse">
                <a:avLst/>
              </a:pr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65" name="Freeform 34"/>
              <p:cNvSpPr>
                <a:spLocks/>
              </p:cNvSpPr>
              <p:nvPr/>
            </p:nvSpPr>
            <p:spPr bwMode="auto">
              <a:xfrm>
                <a:off x="20260986" y="4137058"/>
                <a:ext cx="672458" cy="581002"/>
              </a:xfrm>
              <a:custGeom>
                <a:avLst/>
                <a:gdLst>
                  <a:gd name="T0" fmla="*/ 53 w 53"/>
                  <a:gd name="T1" fmla="*/ 27 h 46"/>
                  <a:gd name="T2" fmla="*/ 52 w 53"/>
                  <a:gd name="T3" fmla="*/ 40 h 46"/>
                  <a:gd name="T4" fmla="*/ 1 w 53"/>
                  <a:gd name="T5" fmla="*/ 38 h 46"/>
                  <a:gd name="T6" fmla="*/ 0 w 53"/>
                  <a:gd name="T7" fmla="*/ 27 h 46"/>
                  <a:gd name="T8" fmla="*/ 27 w 53"/>
                  <a:gd name="T9" fmla="*/ 0 h 46"/>
                  <a:gd name="T10" fmla="*/ 53 w 53"/>
                  <a:gd name="T11" fmla="*/ 27 h 46"/>
                </a:gdLst>
                <a:ahLst/>
                <a:cxnLst>
                  <a:cxn ang="0">
                    <a:pos x="T0" y="T1"/>
                  </a:cxn>
                  <a:cxn ang="0">
                    <a:pos x="T2" y="T3"/>
                  </a:cxn>
                  <a:cxn ang="0">
                    <a:pos x="T4" y="T5"/>
                  </a:cxn>
                  <a:cxn ang="0">
                    <a:pos x="T6" y="T7"/>
                  </a:cxn>
                  <a:cxn ang="0">
                    <a:pos x="T8" y="T9"/>
                  </a:cxn>
                  <a:cxn ang="0">
                    <a:pos x="T10" y="T11"/>
                  </a:cxn>
                </a:cxnLst>
                <a:rect l="0" t="0" r="r" b="b"/>
                <a:pathLst>
                  <a:path w="53" h="46">
                    <a:moveTo>
                      <a:pt x="53" y="27"/>
                    </a:moveTo>
                    <a:cubicBezTo>
                      <a:pt x="53" y="32"/>
                      <a:pt x="52" y="36"/>
                      <a:pt x="52" y="40"/>
                    </a:cubicBezTo>
                    <a:cubicBezTo>
                      <a:pt x="36" y="46"/>
                      <a:pt x="17" y="46"/>
                      <a:pt x="1" y="38"/>
                    </a:cubicBezTo>
                    <a:cubicBezTo>
                      <a:pt x="1" y="35"/>
                      <a:pt x="0" y="31"/>
                      <a:pt x="0" y="27"/>
                    </a:cubicBezTo>
                    <a:cubicBezTo>
                      <a:pt x="0" y="3"/>
                      <a:pt x="12" y="0"/>
                      <a:pt x="27" y="0"/>
                    </a:cubicBezTo>
                    <a:cubicBezTo>
                      <a:pt x="41" y="0"/>
                      <a:pt x="53" y="2"/>
                      <a:pt x="53" y="27"/>
                    </a:cubicBezTo>
                    <a:close/>
                  </a:path>
                </a:pathLst>
              </a:cu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grpSp>
        <p:sp>
          <p:nvSpPr>
            <p:cNvPr id="69" name="Freeform 39"/>
            <p:cNvSpPr>
              <a:spLocks/>
            </p:cNvSpPr>
            <p:nvPr/>
          </p:nvSpPr>
          <p:spPr bwMode="auto">
            <a:xfrm>
              <a:off x="19462725" y="3160511"/>
              <a:ext cx="2315413" cy="2332230"/>
            </a:xfrm>
            <a:custGeom>
              <a:avLst/>
              <a:gdLst>
                <a:gd name="T0" fmla="*/ 87 w 175"/>
                <a:gd name="T1" fmla="*/ 0 h 176"/>
                <a:gd name="T2" fmla="*/ 80 w 175"/>
                <a:gd name="T3" fmla="*/ 0 h 176"/>
                <a:gd name="T4" fmla="*/ 80 w 175"/>
                <a:gd name="T5" fmla="*/ 10 h 176"/>
                <a:gd name="T6" fmla="*/ 87 w 175"/>
                <a:gd name="T7" fmla="*/ 10 h 176"/>
                <a:gd name="T8" fmla="*/ 163 w 175"/>
                <a:gd name="T9" fmla="*/ 88 h 176"/>
                <a:gd name="T10" fmla="*/ 87 w 175"/>
                <a:gd name="T11" fmla="*/ 164 h 176"/>
                <a:gd name="T12" fmla="*/ 11 w 175"/>
                <a:gd name="T13" fmla="*/ 88 h 176"/>
                <a:gd name="T14" fmla="*/ 11 w 175"/>
                <a:gd name="T15" fmla="*/ 87 h 176"/>
                <a:gd name="T16" fmla="*/ 0 w 175"/>
                <a:gd name="T17" fmla="*/ 87 h 176"/>
                <a:gd name="T18" fmla="*/ 0 w 175"/>
                <a:gd name="T19" fmla="*/ 88 h 176"/>
                <a:gd name="T20" fmla="*/ 87 w 175"/>
                <a:gd name="T21" fmla="*/ 176 h 176"/>
                <a:gd name="T22" fmla="*/ 175 w 175"/>
                <a:gd name="T23" fmla="*/ 88 h 176"/>
                <a:gd name="T24" fmla="*/ 87 w 175"/>
                <a:gd name="T2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76">
                  <a:moveTo>
                    <a:pt x="87" y="0"/>
                  </a:moveTo>
                  <a:cubicBezTo>
                    <a:pt x="80" y="0"/>
                    <a:pt x="80" y="0"/>
                    <a:pt x="80" y="0"/>
                  </a:cubicBezTo>
                  <a:cubicBezTo>
                    <a:pt x="80" y="10"/>
                    <a:pt x="80" y="10"/>
                    <a:pt x="80" y="10"/>
                  </a:cubicBezTo>
                  <a:cubicBezTo>
                    <a:pt x="83" y="10"/>
                    <a:pt x="85" y="10"/>
                    <a:pt x="87" y="10"/>
                  </a:cubicBezTo>
                  <a:cubicBezTo>
                    <a:pt x="129" y="10"/>
                    <a:pt x="163" y="45"/>
                    <a:pt x="163" y="88"/>
                  </a:cubicBezTo>
                  <a:cubicBezTo>
                    <a:pt x="163" y="130"/>
                    <a:pt x="129" y="164"/>
                    <a:pt x="87" y="164"/>
                  </a:cubicBezTo>
                  <a:cubicBezTo>
                    <a:pt x="45" y="164"/>
                    <a:pt x="11" y="130"/>
                    <a:pt x="11" y="88"/>
                  </a:cubicBezTo>
                  <a:cubicBezTo>
                    <a:pt x="11" y="87"/>
                    <a:pt x="11" y="87"/>
                    <a:pt x="11" y="87"/>
                  </a:cubicBezTo>
                  <a:cubicBezTo>
                    <a:pt x="0" y="87"/>
                    <a:pt x="0" y="87"/>
                    <a:pt x="0" y="87"/>
                  </a:cubicBezTo>
                  <a:cubicBezTo>
                    <a:pt x="0" y="88"/>
                    <a:pt x="0" y="88"/>
                    <a:pt x="0" y="88"/>
                  </a:cubicBezTo>
                  <a:cubicBezTo>
                    <a:pt x="0" y="136"/>
                    <a:pt x="38" y="176"/>
                    <a:pt x="87" y="176"/>
                  </a:cubicBezTo>
                  <a:cubicBezTo>
                    <a:pt x="135" y="176"/>
                    <a:pt x="175" y="136"/>
                    <a:pt x="175" y="88"/>
                  </a:cubicBezTo>
                  <a:cubicBezTo>
                    <a:pt x="175" y="40"/>
                    <a:pt x="135" y="0"/>
                    <a:pt x="87" y="0"/>
                  </a:cubicBezTo>
                  <a:close/>
                </a:path>
              </a:pathLst>
            </a:custGeom>
            <a:solidFill>
              <a:srgbClr val="262B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grpSp>
      <p:sp>
        <p:nvSpPr>
          <p:cNvPr id="116" name="TextBox 115"/>
          <p:cNvSpPr txBox="1"/>
          <p:nvPr/>
        </p:nvSpPr>
        <p:spPr>
          <a:xfrm>
            <a:off x="7118747" y="1366350"/>
            <a:ext cx="2025253" cy="477054"/>
          </a:xfrm>
          <a:prstGeom prst="rect">
            <a:avLst/>
          </a:prstGeom>
        </p:spPr>
        <p:txBody>
          <a:bodyPr wrap="square">
            <a:spAutoFit/>
          </a:bodyPr>
          <a:lstStyle>
            <a:defPPr>
              <a:defRPr lang="en-US"/>
            </a:defPPr>
            <a:lvl1pPr>
              <a:defRPr sz="1836">
                <a:latin typeface="+mj-lt"/>
              </a:defRPr>
            </a:lvl1pPr>
          </a:lstStyle>
          <a:p>
            <a:pPr defTabSz="684792" fontAlgn="base">
              <a:spcBef>
                <a:spcPct val="0"/>
              </a:spcBef>
              <a:spcAft>
                <a:spcPct val="0"/>
              </a:spcAft>
            </a:pPr>
            <a:endParaRPr lang="hr-HR" sz="1250" dirty="0">
              <a:solidFill>
                <a:srgbClr val="000000"/>
              </a:solidFill>
              <a:latin typeface="Segoe UI Light"/>
              <a:cs typeface="Arial" pitchFamily="34" charset="0"/>
            </a:endParaRPr>
          </a:p>
          <a:p>
            <a:pPr defTabSz="684792" fontAlgn="base">
              <a:spcBef>
                <a:spcPct val="0"/>
              </a:spcBef>
              <a:spcAft>
                <a:spcPct val="0"/>
              </a:spcAft>
            </a:pPr>
            <a:endParaRPr lang="en-US" sz="1250" dirty="0">
              <a:solidFill>
                <a:srgbClr val="000000"/>
              </a:solidFill>
              <a:latin typeface="Segoe UI Light"/>
              <a:cs typeface="Arial" pitchFamily="34" charset="0"/>
            </a:endParaRPr>
          </a:p>
        </p:txBody>
      </p:sp>
      <p:grpSp>
        <p:nvGrpSpPr>
          <p:cNvPr id="15" name="Group 14"/>
          <p:cNvGrpSpPr/>
          <p:nvPr/>
        </p:nvGrpSpPr>
        <p:grpSpPr>
          <a:xfrm>
            <a:off x="46696" y="1111671"/>
            <a:ext cx="747450" cy="883550"/>
            <a:chOff x="2096294" y="281474"/>
            <a:chExt cx="1063625" cy="1457614"/>
          </a:xfrm>
        </p:grpSpPr>
        <p:sp>
          <p:nvSpPr>
            <p:cNvPr id="157" name="Oval 156"/>
            <p:cNvSpPr/>
            <p:nvPr/>
          </p:nvSpPr>
          <p:spPr bwMode="auto">
            <a:xfrm>
              <a:off x="2157324" y="458923"/>
              <a:ext cx="942371" cy="942369"/>
            </a:xfrm>
            <a:prstGeom prst="ellipse">
              <a:avLst/>
            </a:prstGeom>
            <a:solidFill>
              <a:schemeClr val="bg1"/>
            </a:solid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20" fontAlgn="base">
                <a:spcBef>
                  <a:spcPct val="0"/>
                </a:spcBef>
                <a:spcAft>
                  <a:spcPct val="0"/>
                </a:spcAft>
              </a:pPr>
              <a:endParaRPr lang="en-US" sz="1470" dirty="0">
                <a:ln>
                  <a:solidFill>
                    <a:srgbClr val="00BCF2"/>
                  </a:solidFill>
                </a:ln>
                <a:gradFill>
                  <a:gsLst>
                    <a:gs pos="0">
                      <a:srgbClr val="FFFFFF"/>
                    </a:gs>
                    <a:gs pos="100000">
                      <a:srgbClr val="FFFFFF"/>
                    </a:gs>
                  </a:gsLst>
                  <a:lin ang="5400000" scaled="0"/>
                </a:gradFill>
                <a:latin typeface="Segoe UI"/>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6294" y="281474"/>
              <a:ext cx="1063625" cy="1457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9" name="Group 8"/>
          <p:cNvGrpSpPr/>
          <p:nvPr/>
        </p:nvGrpSpPr>
        <p:grpSpPr>
          <a:xfrm>
            <a:off x="157542" y="3434812"/>
            <a:ext cx="640816" cy="619009"/>
            <a:chOff x="5186274" y="5174782"/>
            <a:chExt cx="942371" cy="942369"/>
          </a:xfrm>
        </p:grpSpPr>
        <p:grpSp>
          <p:nvGrpSpPr>
            <p:cNvPr id="151" name="Group 150"/>
            <p:cNvGrpSpPr/>
            <p:nvPr/>
          </p:nvGrpSpPr>
          <p:grpSpPr>
            <a:xfrm>
              <a:off x="5186274" y="5174782"/>
              <a:ext cx="942371" cy="942369"/>
              <a:chOff x="1921762" y="1945708"/>
              <a:chExt cx="856701" cy="856699"/>
            </a:xfrm>
          </p:grpSpPr>
          <p:sp>
            <p:nvSpPr>
              <p:cNvPr id="152" name="Oval 151"/>
              <p:cNvSpPr/>
              <p:nvPr/>
            </p:nvSpPr>
            <p:spPr bwMode="auto">
              <a:xfrm>
                <a:off x="1921762" y="1945708"/>
                <a:ext cx="856701" cy="856699"/>
              </a:xfrm>
              <a:prstGeom prst="ellipse">
                <a:avLst/>
              </a:prstGeom>
              <a:solidFill>
                <a:schemeClr val="bg1"/>
              </a:solid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20" fontAlgn="base">
                  <a:spcBef>
                    <a:spcPct val="0"/>
                  </a:spcBef>
                  <a:spcAft>
                    <a:spcPct val="0"/>
                  </a:spcAft>
                </a:pPr>
                <a:endParaRPr lang="en-US" sz="1470" dirty="0">
                  <a:ln>
                    <a:solidFill>
                      <a:srgbClr val="00BCF2"/>
                    </a:solidFill>
                  </a:ln>
                  <a:gradFill>
                    <a:gsLst>
                      <a:gs pos="0">
                        <a:srgbClr val="FFFFFF"/>
                      </a:gs>
                      <a:gs pos="100000">
                        <a:srgbClr val="FFFFFF"/>
                      </a:gs>
                    </a:gsLst>
                    <a:lin ang="5400000" scaled="0"/>
                  </a:gradFill>
                  <a:latin typeface="Segoe UI"/>
                </a:endParaRPr>
              </a:p>
            </p:txBody>
          </p:sp>
          <p:sp>
            <p:nvSpPr>
              <p:cNvPr id="153" name="Freeform 59"/>
              <p:cNvSpPr>
                <a:spLocks noEditPoints="1"/>
              </p:cNvSpPr>
              <p:nvPr/>
            </p:nvSpPr>
            <p:spPr bwMode="auto">
              <a:xfrm>
                <a:off x="2046397" y="2266093"/>
                <a:ext cx="379981" cy="335251"/>
              </a:xfrm>
              <a:custGeom>
                <a:avLst/>
                <a:gdLst>
                  <a:gd name="T0" fmla="*/ 1178 w 2201"/>
                  <a:gd name="T1" fmla="*/ 2 h 1942"/>
                  <a:gd name="T2" fmla="*/ 1100 w 2201"/>
                  <a:gd name="T3" fmla="*/ 0 h 1942"/>
                  <a:gd name="T4" fmla="*/ 0 w 2201"/>
                  <a:gd name="T5" fmla="*/ 743 h 1942"/>
                  <a:gd name="T6" fmla="*/ 541 w 2201"/>
                  <a:gd name="T7" fmla="*/ 1382 h 1942"/>
                  <a:gd name="T8" fmla="*/ 371 w 2201"/>
                  <a:gd name="T9" fmla="*/ 1656 h 1942"/>
                  <a:gd name="T10" fmla="*/ 1074 w 2201"/>
                  <a:gd name="T11" fmla="*/ 1515 h 1942"/>
                  <a:gd name="T12" fmla="*/ 1095 w 2201"/>
                  <a:gd name="T13" fmla="*/ 1485 h 1942"/>
                  <a:gd name="T14" fmla="*/ 1100 w 2201"/>
                  <a:gd name="T15" fmla="*/ 1485 h 1942"/>
                  <a:gd name="T16" fmla="*/ 2106 w 2201"/>
                  <a:gd name="T17" fmla="*/ 1044 h 1942"/>
                  <a:gd name="T18" fmla="*/ 2201 w 2201"/>
                  <a:gd name="T19" fmla="*/ 743 h 1942"/>
                  <a:gd name="T20" fmla="*/ 1178 w 2201"/>
                  <a:gd name="T21" fmla="*/ 2 h 1942"/>
                  <a:gd name="T22" fmla="*/ 702 w 2201"/>
                  <a:gd name="T23" fmla="*/ 885 h 1942"/>
                  <a:gd name="T24" fmla="*/ 570 w 2201"/>
                  <a:gd name="T25" fmla="*/ 752 h 1942"/>
                  <a:gd name="T26" fmla="*/ 702 w 2201"/>
                  <a:gd name="T27" fmla="*/ 620 h 1942"/>
                  <a:gd name="T28" fmla="*/ 834 w 2201"/>
                  <a:gd name="T29" fmla="*/ 752 h 1942"/>
                  <a:gd name="T30" fmla="*/ 702 w 2201"/>
                  <a:gd name="T31" fmla="*/ 885 h 1942"/>
                  <a:gd name="T32" fmla="*/ 1090 w 2201"/>
                  <a:gd name="T33" fmla="*/ 885 h 1942"/>
                  <a:gd name="T34" fmla="*/ 958 w 2201"/>
                  <a:gd name="T35" fmla="*/ 752 h 1942"/>
                  <a:gd name="T36" fmla="*/ 1090 w 2201"/>
                  <a:gd name="T37" fmla="*/ 620 h 1942"/>
                  <a:gd name="T38" fmla="*/ 1222 w 2201"/>
                  <a:gd name="T39" fmla="*/ 752 h 1942"/>
                  <a:gd name="T40" fmla="*/ 1090 w 2201"/>
                  <a:gd name="T41" fmla="*/ 885 h 1942"/>
                  <a:gd name="T42" fmla="*/ 1478 w 2201"/>
                  <a:gd name="T43" fmla="*/ 885 h 1942"/>
                  <a:gd name="T44" fmla="*/ 1346 w 2201"/>
                  <a:gd name="T45" fmla="*/ 757 h 1942"/>
                  <a:gd name="T46" fmla="*/ 1345 w 2201"/>
                  <a:gd name="T47" fmla="*/ 752 h 1942"/>
                  <a:gd name="T48" fmla="*/ 1478 w 2201"/>
                  <a:gd name="T49" fmla="*/ 620 h 1942"/>
                  <a:gd name="T50" fmla="*/ 1610 w 2201"/>
                  <a:gd name="T51" fmla="*/ 752 h 1942"/>
                  <a:gd name="T52" fmla="*/ 1521 w 2201"/>
                  <a:gd name="T53" fmla="*/ 877 h 1942"/>
                  <a:gd name="T54" fmla="*/ 1478 w 2201"/>
                  <a:gd name="T55" fmla="*/ 885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01" h="1942">
                    <a:moveTo>
                      <a:pt x="1178" y="2"/>
                    </a:moveTo>
                    <a:cubicBezTo>
                      <a:pt x="1152" y="1"/>
                      <a:pt x="1126" y="0"/>
                      <a:pt x="1100" y="0"/>
                    </a:cubicBezTo>
                    <a:cubicBezTo>
                      <a:pt x="493" y="0"/>
                      <a:pt x="0" y="333"/>
                      <a:pt x="0" y="743"/>
                    </a:cubicBezTo>
                    <a:cubicBezTo>
                      <a:pt x="0" y="1015"/>
                      <a:pt x="217" y="1253"/>
                      <a:pt x="541" y="1382"/>
                    </a:cubicBezTo>
                    <a:cubicBezTo>
                      <a:pt x="490" y="1487"/>
                      <a:pt x="414" y="1632"/>
                      <a:pt x="371" y="1656"/>
                    </a:cubicBezTo>
                    <a:cubicBezTo>
                      <a:pt x="301" y="1696"/>
                      <a:pt x="764" y="1942"/>
                      <a:pt x="1074" y="1515"/>
                    </a:cubicBezTo>
                    <a:cubicBezTo>
                      <a:pt x="1082" y="1505"/>
                      <a:pt x="1088" y="1495"/>
                      <a:pt x="1095" y="1485"/>
                    </a:cubicBezTo>
                    <a:cubicBezTo>
                      <a:pt x="1097" y="1485"/>
                      <a:pt x="1098" y="1485"/>
                      <a:pt x="1100" y="1485"/>
                    </a:cubicBezTo>
                    <a:cubicBezTo>
                      <a:pt x="1549" y="1485"/>
                      <a:pt x="1935" y="1304"/>
                      <a:pt x="2106" y="1044"/>
                    </a:cubicBezTo>
                    <a:cubicBezTo>
                      <a:pt x="2167" y="952"/>
                      <a:pt x="2201" y="850"/>
                      <a:pt x="2201" y="743"/>
                    </a:cubicBezTo>
                    <a:cubicBezTo>
                      <a:pt x="2201" y="350"/>
                      <a:pt x="1750" y="29"/>
                      <a:pt x="1178" y="2"/>
                    </a:cubicBezTo>
                    <a:close/>
                    <a:moveTo>
                      <a:pt x="702" y="885"/>
                    </a:moveTo>
                    <a:cubicBezTo>
                      <a:pt x="629" y="885"/>
                      <a:pt x="570" y="825"/>
                      <a:pt x="570" y="752"/>
                    </a:cubicBezTo>
                    <a:cubicBezTo>
                      <a:pt x="570" y="679"/>
                      <a:pt x="629" y="620"/>
                      <a:pt x="702" y="620"/>
                    </a:cubicBezTo>
                    <a:cubicBezTo>
                      <a:pt x="775" y="620"/>
                      <a:pt x="834" y="679"/>
                      <a:pt x="834" y="752"/>
                    </a:cubicBezTo>
                    <a:cubicBezTo>
                      <a:pt x="834" y="825"/>
                      <a:pt x="775" y="885"/>
                      <a:pt x="702" y="885"/>
                    </a:cubicBezTo>
                    <a:close/>
                    <a:moveTo>
                      <a:pt x="1090" y="885"/>
                    </a:moveTo>
                    <a:cubicBezTo>
                      <a:pt x="1017" y="885"/>
                      <a:pt x="958" y="825"/>
                      <a:pt x="958" y="752"/>
                    </a:cubicBezTo>
                    <a:cubicBezTo>
                      <a:pt x="958" y="679"/>
                      <a:pt x="1017" y="620"/>
                      <a:pt x="1090" y="620"/>
                    </a:cubicBezTo>
                    <a:cubicBezTo>
                      <a:pt x="1163" y="620"/>
                      <a:pt x="1222" y="679"/>
                      <a:pt x="1222" y="752"/>
                    </a:cubicBezTo>
                    <a:cubicBezTo>
                      <a:pt x="1222" y="825"/>
                      <a:pt x="1163" y="885"/>
                      <a:pt x="1090" y="885"/>
                    </a:cubicBezTo>
                    <a:close/>
                    <a:moveTo>
                      <a:pt x="1478" y="885"/>
                    </a:moveTo>
                    <a:cubicBezTo>
                      <a:pt x="1406" y="885"/>
                      <a:pt x="1348" y="828"/>
                      <a:pt x="1346" y="757"/>
                    </a:cubicBezTo>
                    <a:cubicBezTo>
                      <a:pt x="1346" y="756"/>
                      <a:pt x="1345" y="754"/>
                      <a:pt x="1345" y="752"/>
                    </a:cubicBezTo>
                    <a:cubicBezTo>
                      <a:pt x="1345" y="679"/>
                      <a:pt x="1405" y="620"/>
                      <a:pt x="1478" y="620"/>
                    </a:cubicBezTo>
                    <a:cubicBezTo>
                      <a:pt x="1551" y="620"/>
                      <a:pt x="1610" y="679"/>
                      <a:pt x="1610" y="752"/>
                    </a:cubicBezTo>
                    <a:cubicBezTo>
                      <a:pt x="1610" y="810"/>
                      <a:pt x="1573" y="859"/>
                      <a:pt x="1521" y="877"/>
                    </a:cubicBezTo>
                    <a:cubicBezTo>
                      <a:pt x="1508" y="882"/>
                      <a:pt x="1493" y="885"/>
                      <a:pt x="1478" y="885"/>
                    </a:cubicBezTo>
                    <a:close/>
                  </a:path>
                </a:pathLst>
              </a:custGeom>
              <a:solidFill>
                <a:schemeClr val="tx2"/>
              </a:solidFill>
              <a:ln>
                <a:noFill/>
              </a:ln>
              <a:extLst/>
            </p:spPr>
            <p:txBody>
              <a:bodyPr vert="horz" wrap="square" lIns="67232" tIns="33616" rIns="67232" bIns="33616"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154" name="Freeform 60"/>
              <p:cNvSpPr>
                <a:spLocks/>
              </p:cNvSpPr>
              <p:nvPr/>
            </p:nvSpPr>
            <p:spPr bwMode="auto">
              <a:xfrm>
                <a:off x="2285898" y="2163120"/>
                <a:ext cx="379469" cy="346872"/>
              </a:xfrm>
              <a:custGeom>
                <a:avLst/>
                <a:gdLst>
                  <a:gd name="T0" fmla="*/ 1639 w 2198"/>
                  <a:gd name="T1" fmla="*/ 1429 h 2009"/>
                  <a:gd name="T2" fmla="*/ 1815 w 2198"/>
                  <a:gd name="T3" fmla="*/ 1713 h 2009"/>
                  <a:gd name="T4" fmla="*/ 1087 w 2198"/>
                  <a:gd name="T5" fmla="*/ 1567 h 2009"/>
                  <a:gd name="T6" fmla="*/ 1066 w 2198"/>
                  <a:gd name="T7" fmla="*/ 1536 h 2009"/>
                  <a:gd name="T8" fmla="*/ 1060 w 2198"/>
                  <a:gd name="T9" fmla="*/ 1536 h 2009"/>
                  <a:gd name="T10" fmla="*/ 929 w 2198"/>
                  <a:gd name="T11" fmla="*/ 1531 h 2009"/>
                  <a:gd name="T12" fmla="*/ 1023 w 2198"/>
                  <a:gd name="T13" fmla="*/ 1230 h 2009"/>
                  <a:gd name="T14" fmla="*/ 0 w 2198"/>
                  <a:gd name="T15" fmla="*/ 489 h 2009"/>
                  <a:gd name="T16" fmla="*/ 1060 w 2198"/>
                  <a:gd name="T17" fmla="*/ 0 h 2009"/>
                  <a:gd name="T18" fmla="*/ 2198 w 2198"/>
                  <a:gd name="T19" fmla="*/ 768 h 2009"/>
                  <a:gd name="T20" fmla="*/ 1639 w 2198"/>
                  <a:gd name="T21" fmla="*/ 1429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8" h="2009">
                    <a:moveTo>
                      <a:pt x="1639" y="1429"/>
                    </a:moveTo>
                    <a:cubicBezTo>
                      <a:pt x="1692" y="1538"/>
                      <a:pt x="1770" y="1687"/>
                      <a:pt x="1815" y="1713"/>
                    </a:cubicBezTo>
                    <a:cubicBezTo>
                      <a:pt x="1886" y="1754"/>
                      <a:pt x="1408" y="2009"/>
                      <a:pt x="1087" y="1567"/>
                    </a:cubicBezTo>
                    <a:cubicBezTo>
                      <a:pt x="1080" y="1556"/>
                      <a:pt x="1073" y="1546"/>
                      <a:pt x="1066" y="1536"/>
                    </a:cubicBezTo>
                    <a:cubicBezTo>
                      <a:pt x="1064" y="1536"/>
                      <a:pt x="1062" y="1536"/>
                      <a:pt x="1060" y="1536"/>
                    </a:cubicBezTo>
                    <a:cubicBezTo>
                      <a:pt x="1016" y="1536"/>
                      <a:pt x="972" y="1534"/>
                      <a:pt x="929" y="1531"/>
                    </a:cubicBezTo>
                    <a:cubicBezTo>
                      <a:pt x="989" y="1439"/>
                      <a:pt x="1023" y="1337"/>
                      <a:pt x="1023" y="1230"/>
                    </a:cubicBezTo>
                    <a:cubicBezTo>
                      <a:pt x="1023" y="837"/>
                      <a:pt x="572" y="516"/>
                      <a:pt x="0" y="489"/>
                    </a:cubicBezTo>
                    <a:cubicBezTo>
                      <a:pt x="166" y="203"/>
                      <a:pt x="578" y="0"/>
                      <a:pt x="1060" y="0"/>
                    </a:cubicBezTo>
                    <a:cubicBezTo>
                      <a:pt x="1689" y="0"/>
                      <a:pt x="2198" y="344"/>
                      <a:pt x="2198" y="768"/>
                    </a:cubicBezTo>
                    <a:cubicBezTo>
                      <a:pt x="2198" y="1050"/>
                      <a:pt x="1974" y="1296"/>
                      <a:pt x="1639" y="1429"/>
                    </a:cubicBezTo>
                    <a:close/>
                  </a:path>
                </a:pathLst>
              </a:custGeom>
              <a:solidFill>
                <a:schemeClr val="tx2"/>
              </a:solidFill>
              <a:ln>
                <a:noFill/>
              </a:ln>
              <a:extLst/>
            </p:spPr>
            <p:txBody>
              <a:bodyPr vert="horz" wrap="square" lIns="67232" tIns="33616" rIns="67232" bIns="33616"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grpSp>
        <p:sp>
          <p:nvSpPr>
            <p:cNvPr id="2" name="Rectangle 1"/>
            <p:cNvSpPr/>
            <p:nvPr/>
          </p:nvSpPr>
          <p:spPr bwMode="auto">
            <a:xfrm>
              <a:off x="5350668" y="5642229"/>
              <a:ext cx="312195" cy="687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20" fontAlgn="base">
                <a:spcBef>
                  <a:spcPct val="0"/>
                </a:spcBef>
                <a:spcAft>
                  <a:spcPct val="0"/>
                </a:spcAft>
              </a:pPr>
              <a:endParaRPr lang="en-US" sz="1470" dirty="0">
                <a:gradFill>
                  <a:gsLst>
                    <a:gs pos="0">
                      <a:srgbClr val="FFFFFF"/>
                    </a:gs>
                    <a:gs pos="100000">
                      <a:srgbClr val="FFFFFF"/>
                    </a:gs>
                  </a:gsLst>
                  <a:lin ang="5400000" scaled="0"/>
                </a:gradFill>
                <a:latin typeface="Segoe UI"/>
              </a:endParaRPr>
            </a:p>
          </p:txBody>
        </p:sp>
      </p:grpSp>
      <p:grpSp>
        <p:nvGrpSpPr>
          <p:cNvPr id="90" name="Group 89"/>
          <p:cNvGrpSpPr/>
          <p:nvPr/>
        </p:nvGrpSpPr>
        <p:grpSpPr>
          <a:xfrm>
            <a:off x="4872062" y="1219234"/>
            <a:ext cx="604747" cy="567148"/>
            <a:chOff x="5863094" y="4882072"/>
            <a:chExt cx="942371" cy="942369"/>
          </a:xfrm>
        </p:grpSpPr>
        <p:sp>
          <p:nvSpPr>
            <p:cNvPr id="92" name="Oval 91"/>
            <p:cNvSpPr/>
            <p:nvPr/>
          </p:nvSpPr>
          <p:spPr bwMode="auto">
            <a:xfrm>
              <a:off x="5863094" y="4882072"/>
              <a:ext cx="942371" cy="942369"/>
            </a:xfrm>
            <a:prstGeom prst="ellipse">
              <a:avLst/>
            </a:prstGeom>
            <a:solidFill>
              <a:schemeClr val="bg1"/>
            </a:solid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20" fontAlgn="base">
                <a:spcBef>
                  <a:spcPct val="0"/>
                </a:spcBef>
                <a:spcAft>
                  <a:spcPct val="0"/>
                </a:spcAft>
              </a:pPr>
              <a:endParaRPr lang="en-US" sz="1470" dirty="0">
                <a:ln>
                  <a:solidFill>
                    <a:srgbClr val="00BCF2"/>
                  </a:solidFill>
                </a:ln>
                <a:gradFill>
                  <a:gsLst>
                    <a:gs pos="0">
                      <a:srgbClr val="FFFFFF"/>
                    </a:gs>
                    <a:gs pos="100000">
                      <a:srgbClr val="FFFFFF"/>
                    </a:gs>
                  </a:gsLst>
                  <a:lin ang="5400000" scaled="0"/>
                </a:gradFill>
                <a:latin typeface="Segoe UI"/>
              </a:endParaRPr>
            </a:p>
          </p:txBody>
        </p:sp>
        <p:sp>
          <p:nvSpPr>
            <p:cNvPr id="93" name="Freeform 13"/>
            <p:cNvSpPr>
              <a:spLocks noEditPoints="1"/>
            </p:cNvSpPr>
            <p:nvPr/>
          </p:nvSpPr>
          <p:spPr bwMode="auto">
            <a:xfrm>
              <a:off x="5944231" y="5064870"/>
              <a:ext cx="721729" cy="518405"/>
            </a:xfrm>
            <a:custGeom>
              <a:avLst/>
              <a:gdLst>
                <a:gd name="T0" fmla="*/ 1311 w 1726"/>
                <a:gd name="T1" fmla="*/ 137 h 1238"/>
                <a:gd name="T2" fmla="*/ 325 w 1726"/>
                <a:gd name="T3" fmla="*/ 539 h 1238"/>
                <a:gd name="T4" fmla="*/ 120 w 1726"/>
                <a:gd name="T5" fmla="*/ 517 h 1238"/>
                <a:gd name="T6" fmla="*/ 120 w 1726"/>
                <a:gd name="T7" fmla="*/ 901 h 1238"/>
                <a:gd name="T8" fmla="*/ 353 w 1726"/>
                <a:gd name="T9" fmla="*/ 872 h 1238"/>
                <a:gd name="T10" fmla="*/ 481 w 1726"/>
                <a:gd name="T11" fmla="*/ 911 h 1238"/>
                <a:gd name="T12" fmla="*/ 514 w 1726"/>
                <a:gd name="T13" fmla="*/ 1056 h 1238"/>
                <a:gd name="T14" fmla="*/ 604 w 1726"/>
                <a:gd name="T15" fmla="*/ 1154 h 1238"/>
                <a:gd name="T16" fmla="*/ 840 w 1726"/>
                <a:gd name="T17" fmla="*/ 1230 h 1238"/>
                <a:gd name="T18" fmla="*/ 938 w 1726"/>
                <a:gd name="T19" fmla="*/ 1206 h 1238"/>
                <a:gd name="T20" fmla="*/ 1058 w 1726"/>
                <a:gd name="T21" fmla="*/ 1090 h 1238"/>
                <a:gd name="T22" fmla="*/ 1057 w 1726"/>
                <a:gd name="T23" fmla="*/ 1089 h 1238"/>
                <a:gd name="T24" fmla="*/ 1417 w 1726"/>
                <a:gd name="T25" fmla="*/ 1201 h 1238"/>
                <a:gd name="T26" fmla="*/ 1726 w 1726"/>
                <a:gd name="T27" fmla="*/ 697 h 1238"/>
                <a:gd name="T28" fmla="*/ 1311 w 1726"/>
                <a:gd name="T29" fmla="*/ 137 h 1238"/>
                <a:gd name="T30" fmla="*/ 792 w 1726"/>
                <a:gd name="T31" fmla="*/ 1096 h 1238"/>
                <a:gd name="T32" fmla="*/ 684 w 1726"/>
                <a:gd name="T33" fmla="*/ 1058 h 1238"/>
                <a:gd name="T34" fmla="*/ 623 w 1726"/>
                <a:gd name="T35" fmla="*/ 955 h 1238"/>
                <a:gd name="T36" fmla="*/ 915 w 1726"/>
                <a:gd name="T37" fmla="*/ 1045 h 1238"/>
                <a:gd name="T38" fmla="*/ 792 w 1726"/>
                <a:gd name="T39" fmla="*/ 1096 h 1238"/>
                <a:gd name="T40" fmla="*/ 1483 w 1726"/>
                <a:gd name="T41" fmla="*/ 1079 h 1238"/>
                <a:gd name="T42" fmla="*/ 1311 w 1726"/>
                <a:gd name="T43" fmla="*/ 663 h 1238"/>
                <a:gd name="T44" fmla="*/ 1444 w 1726"/>
                <a:gd name="T45" fmla="*/ 232 h 1238"/>
                <a:gd name="T46" fmla="*/ 1617 w 1726"/>
                <a:gd name="T47" fmla="*/ 649 h 1238"/>
                <a:gd name="T48" fmla="*/ 1483 w 1726"/>
                <a:gd name="T49" fmla="*/ 1079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6" h="1238">
                  <a:moveTo>
                    <a:pt x="1311" y="137"/>
                  </a:moveTo>
                  <a:cubicBezTo>
                    <a:pt x="990" y="268"/>
                    <a:pt x="481" y="478"/>
                    <a:pt x="325" y="539"/>
                  </a:cubicBezTo>
                  <a:cubicBezTo>
                    <a:pt x="292" y="553"/>
                    <a:pt x="192" y="589"/>
                    <a:pt x="120" y="517"/>
                  </a:cubicBezTo>
                  <a:cubicBezTo>
                    <a:pt x="120" y="517"/>
                    <a:pt x="0" y="668"/>
                    <a:pt x="120" y="901"/>
                  </a:cubicBezTo>
                  <a:cubicBezTo>
                    <a:pt x="181" y="869"/>
                    <a:pt x="203" y="826"/>
                    <a:pt x="353" y="872"/>
                  </a:cubicBezTo>
                  <a:cubicBezTo>
                    <a:pt x="378" y="879"/>
                    <a:pt x="424" y="893"/>
                    <a:pt x="481" y="911"/>
                  </a:cubicBezTo>
                  <a:cubicBezTo>
                    <a:pt x="489" y="942"/>
                    <a:pt x="511" y="1031"/>
                    <a:pt x="514" y="1056"/>
                  </a:cubicBezTo>
                  <a:cubicBezTo>
                    <a:pt x="518" y="1086"/>
                    <a:pt x="524" y="1124"/>
                    <a:pt x="604" y="1154"/>
                  </a:cubicBezTo>
                  <a:cubicBezTo>
                    <a:pt x="684" y="1184"/>
                    <a:pt x="802" y="1222"/>
                    <a:pt x="840" y="1230"/>
                  </a:cubicBezTo>
                  <a:cubicBezTo>
                    <a:pt x="870" y="1238"/>
                    <a:pt x="920" y="1222"/>
                    <a:pt x="938" y="1206"/>
                  </a:cubicBezTo>
                  <a:cubicBezTo>
                    <a:pt x="956" y="1190"/>
                    <a:pt x="1058" y="1090"/>
                    <a:pt x="1058" y="1090"/>
                  </a:cubicBezTo>
                  <a:cubicBezTo>
                    <a:pt x="1057" y="1089"/>
                    <a:pt x="1057" y="1089"/>
                    <a:pt x="1057" y="1089"/>
                  </a:cubicBezTo>
                  <a:cubicBezTo>
                    <a:pt x="1225" y="1141"/>
                    <a:pt x="1368" y="1186"/>
                    <a:pt x="1417" y="1201"/>
                  </a:cubicBezTo>
                  <a:cubicBezTo>
                    <a:pt x="1550" y="1238"/>
                    <a:pt x="1726" y="1189"/>
                    <a:pt x="1726" y="697"/>
                  </a:cubicBezTo>
                  <a:cubicBezTo>
                    <a:pt x="1698" y="290"/>
                    <a:pt x="1605" y="0"/>
                    <a:pt x="1311" y="137"/>
                  </a:cubicBezTo>
                  <a:close/>
                  <a:moveTo>
                    <a:pt x="792" y="1096"/>
                  </a:moveTo>
                  <a:cubicBezTo>
                    <a:pt x="754" y="1082"/>
                    <a:pt x="696" y="1064"/>
                    <a:pt x="684" y="1058"/>
                  </a:cubicBezTo>
                  <a:cubicBezTo>
                    <a:pt x="672" y="1052"/>
                    <a:pt x="639" y="1055"/>
                    <a:pt x="623" y="955"/>
                  </a:cubicBezTo>
                  <a:cubicBezTo>
                    <a:pt x="713" y="983"/>
                    <a:pt x="815" y="1014"/>
                    <a:pt x="915" y="1045"/>
                  </a:cubicBezTo>
                  <a:cubicBezTo>
                    <a:pt x="902" y="1066"/>
                    <a:pt x="859" y="1118"/>
                    <a:pt x="792" y="1096"/>
                  </a:cubicBezTo>
                  <a:close/>
                  <a:moveTo>
                    <a:pt x="1483" y="1079"/>
                  </a:moveTo>
                  <a:cubicBezTo>
                    <a:pt x="1399" y="1083"/>
                    <a:pt x="1321" y="897"/>
                    <a:pt x="1311" y="663"/>
                  </a:cubicBezTo>
                  <a:cubicBezTo>
                    <a:pt x="1300" y="429"/>
                    <a:pt x="1360" y="236"/>
                    <a:pt x="1444" y="232"/>
                  </a:cubicBezTo>
                  <a:cubicBezTo>
                    <a:pt x="1529" y="228"/>
                    <a:pt x="1606" y="415"/>
                    <a:pt x="1617" y="649"/>
                  </a:cubicBezTo>
                  <a:cubicBezTo>
                    <a:pt x="1628" y="883"/>
                    <a:pt x="1568" y="1075"/>
                    <a:pt x="1483" y="1079"/>
                  </a:cubicBezTo>
                  <a:close/>
                </a:path>
              </a:pathLst>
            </a:custGeom>
            <a:solidFill>
              <a:schemeClr val="accent1"/>
            </a:solidFill>
            <a:ln>
              <a:noFill/>
            </a:ln>
          </p:spPr>
          <p:txBody>
            <a:bodyPr vert="horz" wrap="square" lIns="67232" tIns="33616" rIns="67232" bIns="33616"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grpSp>
      <p:grpSp>
        <p:nvGrpSpPr>
          <p:cNvPr id="122" name="Group 121"/>
          <p:cNvGrpSpPr/>
          <p:nvPr/>
        </p:nvGrpSpPr>
        <p:grpSpPr>
          <a:xfrm>
            <a:off x="5012340" y="3472190"/>
            <a:ext cx="674277" cy="580182"/>
            <a:chOff x="3910268" y="3236516"/>
            <a:chExt cx="942371" cy="942369"/>
          </a:xfrm>
        </p:grpSpPr>
        <p:sp>
          <p:nvSpPr>
            <p:cNvPr id="123" name="Oval 122"/>
            <p:cNvSpPr/>
            <p:nvPr/>
          </p:nvSpPr>
          <p:spPr bwMode="auto">
            <a:xfrm>
              <a:off x="3910268" y="3236516"/>
              <a:ext cx="942371" cy="942369"/>
            </a:xfrm>
            <a:prstGeom prst="ellipse">
              <a:avLst/>
            </a:prstGeom>
            <a:solidFill>
              <a:schemeClr val="bg1"/>
            </a:solid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20" fontAlgn="base">
                <a:spcBef>
                  <a:spcPct val="0"/>
                </a:spcBef>
                <a:spcAft>
                  <a:spcPct val="0"/>
                </a:spcAft>
              </a:pPr>
              <a:endParaRPr lang="en-US" sz="1470" dirty="0">
                <a:ln>
                  <a:solidFill>
                    <a:srgbClr val="00BCF2"/>
                  </a:solidFill>
                </a:ln>
                <a:gradFill>
                  <a:gsLst>
                    <a:gs pos="0">
                      <a:srgbClr val="FFFFFF"/>
                    </a:gs>
                    <a:gs pos="100000">
                      <a:srgbClr val="FFFFFF"/>
                    </a:gs>
                  </a:gsLst>
                  <a:lin ang="5400000" scaled="0"/>
                </a:gradFill>
                <a:latin typeface="Segoe UI"/>
              </a:endParaRPr>
            </a:p>
          </p:txBody>
        </p:sp>
        <p:grpSp>
          <p:nvGrpSpPr>
            <p:cNvPr id="124" name="Group 123"/>
            <p:cNvGrpSpPr/>
            <p:nvPr/>
          </p:nvGrpSpPr>
          <p:grpSpPr>
            <a:xfrm>
              <a:off x="4115982" y="3469737"/>
              <a:ext cx="588560" cy="456877"/>
              <a:chOff x="5272087" y="3203283"/>
              <a:chExt cx="947882" cy="735805"/>
            </a:xfrm>
          </p:grpSpPr>
          <p:sp>
            <p:nvSpPr>
              <p:cNvPr id="125" name="Freeform 6"/>
              <p:cNvSpPr>
                <a:spLocks/>
              </p:cNvSpPr>
              <p:nvPr/>
            </p:nvSpPr>
            <p:spPr bwMode="auto">
              <a:xfrm>
                <a:off x="5524355" y="3203283"/>
                <a:ext cx="695614" cy="421409"/>
              </a:xfrm>
              <a:custGeom>
                <a:avLst/>
                <a:gdLst>
                  <a:gd name="T0" fmla="*/ 0 w 852"/>
                  <a:gd name="T1" fmla="*/ 517 h 517"/>
                  <a:gd name="T2" fmla="*/ 510 w 852"/>
                  <a:gd name="T3" fmla="*/ 390 h 517"/>
                  <a:gd name="T4" fmla="*/ 510 w 852"/>
                  <a:gd name="T5" fmla="*/ 517 h 517"/>
                  <a:gd name="T6" fmla="*/ 852 w 852"/>
                  <a:gd name="T7" fmla="*/ 262 h 517"/>
                  <a:gd name="T8" fmla="*/ 514 w 852"/>
                  <a:gd name="T9" fmla="*/ 0 h 517"/>
                  <a:gd name="T10" fmla="*/ 508 w 852"/>
                  <a:gd name="T11" fmla="*/ 126 h 517"/>
                  <a:gd name="T12" fmla="*/ 0 w 852"/>
                  <a:gd name="T13" fmla="*/ 517 h 517"/>
                </a:gdLst>
                <a:ahLst/>
                <a:cxnLst>
                  <a:cxn ang="0">
                    <a:pos x="T0" y="T1"/>
                  </a:cxn>
                  <a:cxn ang="0">
                    <a:pos x="T2" y="T3"/>
                  </a:cxn>
                  <a:cxn ang="0">
                    <a:pos x="T4" y="T5"/>
                  </a:cxn>
                  <a:cxn ang="0">
                    <a:pos x="T6" y="T7"/>
                  </a:cxn>
                  <a:cxn ang="0">
                    <a:pos x="T8" y="T9"/>
                  </a:cxn>
                  <a:cxn ang="0">
                    <a:pos x="T10" y="T11"/>
                  </a:cxn>
                  <a:cxn ang="0">
                    <a:pos x="T12" y="T13"/>
                  </a:cxn>
                </a:cxnLst>
                <a:rect l="0" t="0" r="r" b="b"/>
                <a:pathLst>
                  <a:path w="852" h="517">
                    <a:moveTo>
                      <a:pt x="0" y="517"/>
                    </a:moveTo>
                    <a:cubicBezTo>
                      <a:pt x="0" y="517"/>
                      <a:pt x="148" y="354"/>
                      <a:pt x="510" y="390"/>
                    </a:cubicBezTo>
                    <a:cubicBezTo>
                      <a:pt x="510" y="472"/>
                      <a:pt x="510" y="517"/>
                      <a:pt x="510" y="517"/>
                    </a:cubicBezTo>
                    <a:cubicBezTo>
                      <a:pt x="852" y="262"/>
                      <a:pt x="852" y="262"/>
                      <a:pt x="852" y="262"/>
                    </a:cubicBezTo>
                    <a:cubicBezTo>
                      <a:pt x="514" y="0"/>
                      <a:pt x="514" y="0"/>
                      <a:pt x="514" y="0"/>
                    </a:cubicBezTo>
                    <a:cubicBezTo>
                      <a:pt x="508" y="126"/>
                      <a:pt x="508" y="126"/>
                      <a:pt x="508" y="126"/>
                    </a:cubicBezTo>
                    <a:cubicBezTo>
                      <a:pt x="508" y="126"/>
                      <a:pt x="0" y="154"/>
                      <a:pt x="0" y="517"/>
                    </a:cubicBezTo>
                    <a:close/>
                  </a:path>
                </a:pathLst>
              </a:custGeom>
              <a:solidFill>
                <a:schemeClr val="accent1"/>
              </a:solidFill>
              <a:ln>
                <a:noFill/>
              </a:ln>
            </p:spPr>
            <p:txBody>
              <a:bodyPr vert="horz" wrap="square" lIns="67232" tIns="33616" rIns="67232" bIns="33616"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sp>
            <p:nvSpPr>
              <p:cNvPr id="126" name="Freeform 7"/>
              <p:cNvSpPr>
                <a:spLocks/>
              </p:cNvSpPr>
              <p:nvPr/>
            </p:nvSpPr>
            <p:spPr bwMode="auto">
              <a:xfrm>
                <a:off x="5272087" y="3296873"/>
                <a:ext cx="793750" cy="642215"/>
              </a:xfrm>
              <a:custGeom>
                <a:avLst/>
                <a:gdLst>
                  <a:gd name="T0" fmla="*/ 358 w 972"/>
                  <a:gd name="T1" fmla="*/ 126 h 787"/>
                  <a:gd name="T2" fmla="*/ 130 w 972"/>
                  <a:gd name="T3" fmla="*/ 126 h 787"/>
                  <a:gd name="T4" fmla="*/ 130 w 972"/>
                  <a:gd name="T5" fmla="*/ 658 h 787"/>
                  <a:gd name="T6" fmla="*/ 846 w 972"/>
                  <a:gd name="T7" fmla="*/ 658 h 787"/>
                  <a:gd name="T8" fmla="*/ 846 w 972"/>
                  <a:gd name="T9" fmla="*/ 502 h 787"/>
                  <a:gd name="T10" fmla="*/ 972 w 972"/>
                  <a:gd name="T11" fmla="*/ 392 h 787"/>
                  <a:gd name="T12" fmla="*/ 972 w 972"/>
                  <a:gd name="T13" fmla="*/ 692 h 787"/>
                  <a:gd name="T14" fmla="*/ 877 w 972"/>
                  <a:gd name="T15" fmla="*/ 787 h 787"/>
                  <a:gd name="T16" fmla="*/ 112 w 972"/>
                  <a:gd name="T17" fmla="*/ 787 h 787"/>
                  <a:gd name="T18" fmla="*/ 3 w 972"/>
                  <a:gd name="T19" fmla="*/ 677 h 787"/>
                  <a:gd name="T20" fmla="*/ 3 w 972"/>
                  <a:gd name="T21" fmla="*/ 108 h 787"/>
                  <a:gd name="T22" fmla="*/ 102 w 972"/>
                  <a:gd name="T23" fmla="*/ 0 h 787"/>
                  <a:gd name="T24" fmla="*/ 538 w 972"/>
                  <a:gd name="T25" fmla="*/ 0 h 787"/>
                  <a:gd name="T26" fmla="*/ 358 w 972"/>
                  <a:gd name="T27" fmla="*/ 126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2" h="787">
                    <a:moveTo>
                      <a:pt x="358" y="126"/>
                    </a:moveTo>
                    <a:cubicBezTo>
                      <a:pt x="130" y="126"/>
                      <a:pt x="130" y="126"/>
                      <a:pt x="130" y="126"/>
                    </a:cubicBezTo>
                    <a:cubicBezTo>
                      <a:pt x="130" y="658"/>
                      <a:pt x="130" y="658"/>
                      <a:pt x="130" y="658"/>
                    </a:cubicBezTo>
                    <a:cubicBezTo>
                      <a:pt x="846" y="658"/>
                      <a:pt x="846" y="658"/>
                      <a:pt x="846" y="658"/>
                    </a:cubicBezTo>
                    <a:cubicBezTo>
                      <a:pt x="846" y="502"/>
                      <a:pt x="846" y="502"/>
                      <a:pt x="846" y="502"/>
                    </a:cubicBezTo>
                    <a:cubicBezTo>
                      <a:pt x="972" y="392"/>
                      <a:pt x="972" y="392"/>
                      <a:pt x="972" y="392"/>
                    </a:cubicBezTo>
                    <a:cubicBezTo>
                      <a:pt x="972" y="392"/>
                      <a:pt x="972" y="686"/>
                      <a:pt x="972" y="692"/>
                    </a:cubicBezTo>
                    <a:cubicBezTo>
                      <a:pt x="972" y="744"/>
                      <a:pt x="968" y="787"/>
                      <a:pt x="877" y="787"/>
                    </a:cubicBezTo>
                    <a:cubicBezTo>
                      <a:pt x="764" y="787"/>
                      <a:pt x="112" y="787"/>
                      <a:pt x="112" y="787"/>
                    </a:cubicBezTo>
                    <a:cubicBezTo>
                      <a:pt x="60" y="787"/>
                      <a:pt x="3" y="785"/>
                      <a:pt x="3" y="677"/>
                    </a:cubicBezTo>
                    <a:cubicBezTo>
                      <a:pt x="3" y="408"/>
                      <a:pt x="3" y="108"/>
                      <a:pt x="3" y="108"/>
                    </a:cubicBezTo>
                    <a:cubicBezTo>
                      <a:pt x="3" y="56"/>
                      <a:pt x="0" y="0"/>
                      <a:pt x="102" y="0"/>
                    </a:cubicBezTo>
                    <a:cubicBezTo>
                      <a:pt x="204" y="0"/>
                      <a:pt x="538" y="0"/>
                      <a:pt x="538" y="0"/>
                    </a:cubicBezTo>
                    <a:lnTo>
                      <a:pt x="358" y="126"/>
                    </a:lnTo>
                    <a:close/>
                  </a:path>
                </a:pathLst>
              </a:custGeom>
              <a:solidFill>
                <a:schemeClr val="accent1"/>
              </a:solidFill>
              <a:ln>
                <a:noFill/>
              </a:ln>
            </p:spPr>
            <p:txBody>
              <a:bodyPr vert="horz" wrap="square" lIns="67232" tIns="33616" rIns="67232" bIns="33616" numCol="1" anchor="t" anchorCtr="0" compatLnSpc="1">
                <a:prstTxWarp prst="textNoShape">
                  <a:avLst/>
                </a:prstTxWarp>
              </a:bodyPr>
              <a:lstStyle/>
              <a:p>
                <a:pPr defTabSz="684792" fontAlgn="base">
                  <a:spcBef>
                    <a:spcPct val="0"/>
                  </a:spcBef>
                  <a:spcAft>
                    <a:spcPct val="0"/>
                  </a:spcAft>
                </a:pPr>
                <a:endParaRPr lang="en-US" sz="1350">
                  <a:solidFill>
                    <a:srgbClr val="000000"/>
                  </a:solidFill>
                  <a:latin typeface="Arial" pitchFamily="34" charset="0"/>
                  <a:cs typeface="Arial" pitchFamily="34" charset="0"/>
                </a:endParaRPr>
              </a:p>
            </p:txBody>
          </p:sp>
        </p:grpSp>
      </p:grpSp>
      <p:sp>
        <p:nvSpPr>
          <p:cNvPr id="6" name="Rectangle 5"/>
          <p:cNvSpPr/>
          <p:nvPr/>
        </p:nvSpPr>
        <p:spPr>
          <a:xfrm>
            <a:off x="892773" y="1118383"/>
            <a:ext cx="4570809" cy="1787669"/>
          </a:xfrm>
          <a:prstGeom prst="rect">
            <a:avLst/>
          </a:prstGeom>
        </p:spPr>
        <p:txBody>
          <a:bodyPr>
            <a:spAutoFit/>
          </a:bodyPr>
          <a:lstStyle/>
          <a:p>
            <a:pPr defTabSz="684792" fontAlgn="base">
              <a:lnSpc>
                <a:spcPct val="90000"/>
              </a:lnSpc>
              <a:spcAft>
                <a:spcPts val="675"/>
              </a:spcAft>
              <a:buSzPct val="90000"/>
            </a:pPr>
            <a:r>
              <a:rPr lang="hr-HR" sz="1500" b="1" dirty="0" err="1" smtClean="0">
                <a:solidFill>
                  <a:srgbClr val="FF4C00"/>
                </a:solidFill>
                <a:latin typeface="Segoe UI Light"/>
                <a:cs typeface="Helvetica" pitchFamily="34" charset="0"/>
              </a:rPr>
              <a:t>CARNEet</a:t>
            </a:r>
            <a:r>
              <a:rPr lang="hr-HR" sz="1500" b="1" dirty="0" smtClean="0">
                <a:solidFill>
                  <a:srgbClr val="FF4C00"/>
                </a:solidFill>
                <a:latin typeface="Segoe UI Light"/>
                <a:cs typeface="Helvetica" pitchFamily="34" charset="0"/>
              </a:rPr>
              <a:t> obavijesti</a:t>
            </a:r>
            <a:endParaRPr lang="hr-HR" sz="1500" b="1" dirty="0">
              <a:solidFill>
                <a:srgbClr val="FF4C00"/>
              </a:solidFill>
              <a:latin typeface="Segoe UI Light"/>
              <a:cs typeface="Helvetica" pitchFamily="34" charset="0"/>
            </a:endParaRPr>
          </a:p>
          <a:p>
            <a:pPr marL="257244" indent="-257244" defTabSz="684792" fontAlgn="base">
              <a:lnSpc>
                <a:spcPct val="90000"/>
              </a:lnSpc>
              <a:spcAft>
                <a:spcPts val="675"/>
              </a:spcAft>
              <a:buSzPct val="90000"/>
              <a:buFont typeface="Arial" panose="020B0604020202020204"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Važne upute i obavijesti</a:t>
            </a:r>
          </a:p>
          <a:p>
            <a:pPr marL="257244" indent="-257244" defTabSz="684792" fontAlgn="base">
              <a:lnSpc>
                <a:spcPct val="90000"/>
              </a:lnSpc>
              <a:spcAft>
                <a:spcPts val="675"/>
              </a:spcAft>
              <a:buSzPct val="90000"/>
              <a:buFont typeface="Arial" panose="020B0604020202020204"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STO događanje</a:t>
            </a:r>
          </a:p>
          <a:p>
            <a:pPr marL="257244" indent="-257244" defTabSz="684792" fontAlgn="base">
              <a:lnSpc>
                <a:spcPct val="90000"/>
              </a:lnSpc>
              <a:spcAft>
                <a:spcPts val="675"/>
              </a:spcAft>
              <a:buSzPct val="90000"/>
              <a:buFont typeface="Arial" panose="020B0604020202020204"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CUC konferencija</a:t>
            </a:r>
            <a:endParaRPr lang="hr-HR"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marL="257244" indent="-257244" defTabSz="684792" fontAlgn="base">
              <a:lnSpc>
                <a:spcPct val="90000"/>
              </a:lnSpc>
              <a:spcAft>
                <a:spcPts val="675"/>
              </a:spcAft>
              <a:buSzPct val="90000"/>
              <a:buFont typeface="Arial" panose="020B0604020202020204"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Edukacija i radionice</a:t>
            </a:r>
          </a:p>
          <a:p>
            <a:pPr marL="257244" indent="-257244" defTabSz="684792" fontAlgn="base">
              <a:lnSpc>
                <a:spcPct val="90000"/>
              </a:lnSpc>
              <a:spcAft>
                <a:spcPts val="675"/>
              </a:spcAft>
              <a:buSzPct val="90000"/>
              <a:buFont typeface="Arial" panose="020B0604020202020204"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On line </a:t>
            </a:r>
            <a:r>
              <a:rPr lang="hr-HR" sz="1500" b="1" dirty="0" err="1"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webinari</a:t>
            </a:r>
            <a:endParaRPr lang="hr-HR"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p:txBody>
      </p:sp>
      <p:sp>
        <p:nvSpPr>
          <p:cNvPr id="7" name="Rectangle 6"/>
          <p:cNvSpPr/>
          <p:nvPr/>
        </p:nvSpPr>
        <p:spPr>
          <a:xfrm>
            <a:off x="5839920" y="3436895"/>
            <a:ext cx="3809425" cy="1490152"/>
          </a:xfrm>
          <a:prstGeom prst="rect">
            <a:avLst/>
          </a:prstGeom>
        </p:spPr>
        <p:txBody>
          <a:bodyPr wrap="square">
            <a:spAutoFit/>
          </a:bodyPr>
          <a:lstStyle/>
          <a:p>
            <a:pPr defTabSz="684792" fontAlgn="base">
              <a:lnSpc>
                <a:spcPct val="90000"/>
              </a:lnSpc>
              <a:spcAft>
                <a:spcPts val="675"/>
              </a:spcAft>
              <a:buSzPct val="90000"/>
            </a:pPr>
            <a:r>
              <a:rPr lang="hr-HR" sz="1500" b="1" dirty="0">
                <a:solidFill>
                  <a:srgbClr val="FF4C00"/>
                </a:solidFill>
                <a:latin typeface="Segoe UI Light"/>
                <a:cs typeface="Helvetica" pitchFamily="34" charset="0"/>
              </a:rPr>
              <a:t>Komunikacija </a:t>
            </a:r>
            <a:r>
              <a:rPr lang="hr-HR" sz="1500" b="1" dirty="0" smtClean="0">
                <a:solidFill>
                  <a:srgbClr val="FF4C00"/>
                </a:solidFill>
                <a:latin typeface="Segoe UI Light"/>
                <a:cs typeface="Helvetica" pitchFamily="34" charset="0"/>
              </a:rPr>
              <a:t>i suradnja</a:t>
            </a:r>
            <a:endParaRPr lang="hr-HR" sz="1500" b="1" dirty="0">
              <a:solidFill>
                <a:srgbClr val="FF4C00"/>
              </a:solidFill>
              <a:latin typeface="Segoe UI Light"/>
              <a:cs typeface="Helvetica" pitchFamily="34" charset="0"/>
            </a:endParaRPr>
          </a:p>
          <a:p>
            <a:pPr marL="257244" indent="-257244" defTabSz="684792" fontAlgn="base">
              <a:lnSpc>
                <a:spcPct val="90000"/>
              </a:lnSpc>
              <a:spcAft>
                <a:spcPts val="675"/>
              </a:spcAft>
              <a:buSzPct val="90000"/>
              <a:buFont typeface="Arial"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Suradnja školskih timova</a:t>
            </a:r>
          </a:p>
          <a:p>
            <a:pPr marL="257244" indent="-257244" defTabSz="684792" fontAlgn="base">
              <a:lnSpc>
                <a:spcPct val="90000"/>
              </a:lnSpc>
              <a:spcAft>
                <a:spcPts val="675"/>
              </a:spcAft>
              <a:buSzPct val="90000"/>
              <a:buFont typeface="Arial"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Dijeljene iskustva</a:t>
            </a:r>
          </a:p>
          <a:p>
            <a:pPr marL="257244" indent="-257244" defTabSz="684792" fontAlgn="base">
              <a:lnSpc>
                <a:spcPct val="90000"/>
              </a:lnSpc>
              <a:spcAft>
                <a:spcPts val="675"/>
              </a:spcAft>
              <a:buSzPct val="90000"/>
              <a:buFont typeface="Arial"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Prijedlozi i ideje</a:t>
            </a:r>
            <a:endParaRPr lang="hr-HR"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marL="257244" indent="-257244" defTabSz="684792" fontAlgn="base">
              <a:lnSpc>
                <a:spcPct val="90000"/>
              </a:lnSpc>
              <a:spcAft>
                <a:spcPts val="675"/>
              </a:spcAft>
              <a:buSzPct val="90000"/>
              <a:buFont typeface="Arial" pitchFamily="34" charset="0"/>
              <a:buChar char="•"/>
            </a:pPr>
            <a:endParaRPr lang="hr-HR" sz="1500"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p:txBody>
      </p:sp>
      <p:sp>
        <p:nvSpPr>
          <p:cNvPr id="8" name="Rectangle 7"/>
          <p:cNvSpPr/>
          <p:nvPr/>
        </p:nvSpPr>
        <p:spPr>
          <a:xfrm>
            <a:off x="5666120" y="1184028"/>
            <a:ext cx="4736519" cy="2043636"/>
          </a:xfrm>
          <a:prstGeom prst="rect">
            <a:avLst/>
          </a:prstGeom>
        </p:spPr>
        <p:txBody>
          <a:bodyPr wrap="square">
            <a:spAutoFit/>
          </a:bodyPr>
          <a:lstStyle/>
          <a:p>
            <a:pPr defTabSz="684792" fontAlgn="base">
              <a:lnSpc>
                <a:spcPct val="90000"/>
              </a:lnSpc>
              <a:spcAft>
                <a:spcPts val="675"/>
              </a:spcAft>
              <a:buSzPct val="90000"/>
            </a:pPr>
            <a:r>
              <a:rPr lang="hr-HR" sz="1500" b="1" dirty="0">
                <a:solidFill>
                  <a:srgbClr val="FF4C00"/>
                </a:solidFill>
                <a:latin typeface="Segoe UI Light"/>
                <a:cs typeface="Helvetica" pitchFamily="34" charset="0"/>
              </a:rPr>
              <a:t>Promocija i pohvala</a:t>
            </a:r>
            <a:endParaRPr lang="en-US" sz="1500" b="1" dirty="0">
              <a:solidFill>
                <a:srgbClr val="FF4C00"/>
              </a:solidFill>
              <a:latin typeface="Segoe UI Light"/>
              <a:cs typeface="Helvetica" pitchFamily="34" charset="0"/>
            </a:endParaRPr>
          </a:p>
          <a:p>
            <a:pPr marL="257244" indent="-257244" defTabSz="684792" fontAlgn="base">
              <a:lnSpc>
                <a:spcPct val="90000"/>
              </a:lnSpc>
              <a:spcAft>
                <a:spcPts val="675"/>
              </a:spcAft>
              <a:buSzPct val="90000"/>
              <a:buFont typeface="Arial" pitchFamily="34" charset="0"/>
              <a:buChar char="•"/>
            </a:pPr>
            <a:r>
              <a:rPr lang="hr-HR"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Promocija školskih </a:t>
            </a: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rezultata</a:t>
            </a:r>
          </a:p>
          <a:p>
            <a:pPr marL="257244" indent="-257244" defTabSz="684792" fontAlgn="base">
              <a:lnSpc>
                <a:spcPct val="90000"/>
              </a:lnSpc>
              <a:spcAft>
                <a:spcPts val="675"/>
              </a:spcAft>
              <a:buSzPct val="90000"/>
              <a:buFont typeface="Arial"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Javna </a:t>
            </a:r>
            <a:r>
              <a:rPr lang="hr-HR"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pohvala </a:t>
            </a:r>
            <a:endPar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marL="257244" indent="-257244" defTabSz="684792" fontAlgn="base">
              <a:lnSpc>
                <a:spcPct val="90000"/>
              </a:lnSpc>
              <a:spcAft>
                <a:spcPts val="675"/>
              </a:spcAft>
              <a:buSzPct val="90000"/>
              <a:buFont typeface="Arial" pitchFamily="34" charset="0"/>
              <a:buChar char="•"/>
            </a:pPr>
            <a:endParaRPr lang="hr-HR"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marL="257244" indent="-257244" defTabSz="684792" fontAlgn="base">
              <a:lnSpc>
                <a:spcPct val="90000"/>
              </a:lnSpc>
              <a:spcAft>
                <a:spcPts val="675"/>
              </a:spcAft>
              <a:buSzPct val="90000"/>
              <a:buFont typeface="Arial" pitchFamily="34" charset="0"/>
              <a:buChar char="•"/>
            </a:pPr>
            <a:endParaRPr lang="hr-HR" sz="135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marL="257244" indent="-257244" defTabSz="684792" fontAlgn="base">
              <a:lnSpc>
                <a:spcPct val="90000"/>
              </a:lnSpc>
              <a:spcAft>
                <a:spcPts val="675"/>
              </a:spcAft>
              <a:buSzPct val="90000"/>
              <a:buFont typeface="Arial" pitchFamily="34" charset="0"/>
              <a:buChar char="•"/>
            </a:pPr>
            <a:endParaRPr lang="en-US" sz="135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marL="257244" indent="-257244" defTabSz="684792" fontAlgn="base">
              <a:lnSpc>
                <a:spcPct val="90000"/>
              </a:lnSpc>
              <a:spcAft>
                <a:spcPts val="675"/>
              </a:spcAft>
              <a:buSzPct val="90000"/>
              <a:buFont typeface="Arial" pitchFamily="34" charset="0"/>
              <a:buChar char="•"/>
            </a:pPr>
            <a:endParaRPr lang="en-US"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p:txBody>
      </p:sp>
      <p:sp>
        <p:nvSpPr>
          <p:cNvPr id="10" name="Rectangle 9"/>
          <p:cNvSpPr/>
          <p:nvPr/>
        </p:nvSpPr>
        <p:spPr>
          <a:xfrm>
            <a:off x="902446" y="3390706"/>
            <a:ext cx="4570809" cy="1490152"/>
          </a:xfrm>
          <a:prstGeom prst="rect">
            <a:avLst/>
          </a:prstGeom>
        </p:spPr>
        <p:txBody>
          <a:bodyPr>
            <a:spAutoFit/>
          </a:bodyPr>
          <a:lstStyle/>
          <a:p>
            <a:pPr defTabSz="684792" fontAlgn="base">
              <a:lnSpc>
                <a:spcPct val="90000"/>
              </a:lnSpc>
              <a:spcAft>
                <a:spcPts val="675"/>
              </a:spcAft>
              <a:buSzPct val="90000"/>
            </a:pPr>
            <a:r>
              <a:rPr lang="hr-HR" sz="1500" b="1" dirty="0">
                <a:solidFill>
                  <a:srgbClr val="FF4C00"/>
                </a:solidFill>
                <a:latin typeface="Segoe UI Light"/>
                <a:cs typeface="Helvetica" pitchFamily="34" charset="0"/>
              </a:rPr>
              <a:t>Povezivanje </a:t>
            </a:r>
            <a:r>
              <a:rPr lang="hr-HR" sz="1500" b="1" dirty="0" smtClean="0">
                <a:solidFill>
                  <a:srgbClr val="FF4C00"/>
                </a:solidFill>
                <a:latin typeface="Segoe UI Light"/>
                <a:cs typeface="Helvetica" pitchFamily="34" charset="0"/>
              </a:rPr>
              <a:t>nastavnika i učitelja</a:t>
            </a:r>
            <a:endParaRPr lang="en-US" sz="1500" b="1" dirty="0">
              <a:solidFill>
                <a:srgbClr val="FF4C00"/>
              </a:solidFill>
              <a:latin typeface="Segoe UI Light"/>
              <a:cs typeface="Helvetica" pitchFamily="34" charset="0"/>
            </a:endParaRPr>
          </a:p>
          <a:p>
            <a:pPr marL="257244" indent="-257244" defTabSz="684792" fontAlgn="base">
              <a:lnSpc>
                <a:spcPct val="90000"/>
              </a:lnSpc>
              <a:spcAft>
                <a:spcPts val="675"/>
              </a:spcAft>
              <a:buSzPct val="90000"/>
              <a:buFont typeface="Arial" panose="020B0604020202020204"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Mogućnost </a:t>
            </a:r>
            <a:r>
              <a:rPr lang="hr-HR"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dijaloga i grupne diskusije</a:t>
            </a:r>
          </a:p>
          <a:p>
            <a:pPr marL="257244" indent="-257244" defTabSz="684792" fontAlgn="base">
              <a:lnSpc>
                <a:spcPct val="90000"/>
              </a:lnSpc>
              <a:spcAft>
                <a:spcPts val="675"/>
              </a:spcAft>
              <a:buSzPct val="90000"/>
              <a:buFont typeface="Arial" panose="020B0604020202020204" pitchFamily="34" charset="0"/>
              <a:buChar char="•"/>
            </a:pPr>
            <a:r>
              <a:rPr lang="hr-HR"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Transparetni odgovori </a:t>
            </a:r>
            <a:endPar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marL="257244" indent="-257244" defTabSz="684792" fontAlgn="base">
              <a:lnSpc>
                <a:spcPct val="90000"/>
              </a:lnSpc>
              <a:spcAft>
                <a:spcPts val="675"/>
              </a:spcAft>
              <a:buSzPct val="90000"/>
              <a:buFont typeface="Arial" panose="020B0604020202020204" pitchFamily="34" charset="0"/>
              <a:buChar char="•"/>
            </a:pPr>
            <a:r>
              <a:rPr lang="hr-HR" sz="1500" b="1"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rPr>
              <a:t>Dijeljene iskustva u korištenju alata u nastavi</a:t>
            </a:r>
            <a:endParaRPr lang="en-US"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a:p>
            <a:pPr marL="257244" indent="-257244" defTabSz="684792" fontAlgn="base">
              <a:lnSpc>
                <a:spcPct val="90000"/>
              </a:lnSpc>
              <a:spcAft>
                <a:spcPts val="675"/>
              </a:spcAft>
              <a:buSzPct val="90000"/>
              <a:buFont typeface="Arial" panose="020B0604020202020204" pitchFamily="34" charset="0"/>
              <a:buChar char="•"/>
            </a:pPr>
            <a:endParaRPr lang="en-US" sz="1500" b="1"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latin typeface="Segoe UI Light"/>
              <a:cs typeface="Helvetica" pitchFamily="34" charset="0"/>
            </a:endParaRPr>
          </a:p>
        </p:txBody>
      </p:sp>
    </p:spTree>
    <p:extLst>
      <p:ext uri="{BB962C8B-B14F-4D97-AF65-F5344CB8AC3E}">
        <p14:creationId xmlns:p14="http://schemas.microsoft.com/office/powerpoint/2010/main" xmlns="" val="11308449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10"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750"/>
                                        <p:tgtEl>
                                          <p:spTgt spid="116"/>
                                        </p:tgtEl>
                                      </p:cBhvr>
                                    </p:animEffect>
                                  </p:childTnLst>
                                </p:cTn>
                              </p:par>
                              <p:par>
                                <p:cTn id="19" presetID="42" presetClass="path" presetSubtype="0" accel="50000" decel="50000" fill="hold" grpId="1" nodeType="withEffect" nodePh="1">
                                  <p:stCondLst>
                                    <p:cond delay="250"/>
                                  </p:stCondLst>
                                  <p:endCondLst>
                                    <p:cond evt="begin" delay="0">
                                      <p:tn val="19"/>
                                    </p:cond>
                                  </p:endCondLst>
                                  <p:childTnLst>
                                    <p:animMotion origin="layout" path="M -0.03893 -0.00046 L -9.19071E-7 2.17885E-6 " pathEditMode="relative" rAng="0" ptsTypes="AA">
                                      <p:cBhvr>
                                        <p:cTn id="20" dur="750" fill="hold"/>
                                        <p:tgtEl>
                                          <p:spTgt spid="116"/>
                                        </p:tgtEl>
                                        <p:attrNameLst>
                                          <p:attrName>ppt_x</p:attrName>
                                          <p:attrName>ppt_y</p:attrName>
                                        </p:attrNameLst>
                                      </p:cBhvr>
                                      <p:rCtr x="1940" y="23"/>
                                    </p:animMotion>
                                  </p:childTnLst>
                                </p:cTn>
                              </p:par>
                              <p:par>
                                <p:cTn id="21" presetID="53" presetClass="entr" presetSubtype="16" fill="hold" nodeType="withEffect">
                                  <p:stCondLst>
                                    <p:cond delay="500"/>
                                  </p:stCondLst>
                                  <p:childTnLst>
                                    <p:set>
                                      <p:cBhvr>
                                        <p:cTn id="22" dur="1" fill="hold">
                                          <p:stCondLst>
                                            <p:cond delay="0"/>
                                          </p:stCondLst>
                                        </p:cTn>
                                        <p:tgtEl>
                                          <p:spTgt spid="90"/>
                                        </p:tgtEl>
                                        <p:attrNameLst>
                                          <p:attrName>style.visibility</p:attrName>
                                        </p:attrNameLst>
                                      </p:cBhvr>
                                      <p:to>
                                        <p:strVal val="visible"/>
                                      </p:to>
                                    </p:set>
                                    <p:anim calcmode="lin" valueType="num">
                                      <p:cBhvr>
                                        <p:cTn id="23" dur="250" fill="hold"/>
                                        <p:tgtEl>
                                          <p:spTgt spid="90"/>
                                        </p:tgtEl>
                                        <p:attrNameLst>
                                          <p:attrName>ppt_w</p:attrName>
                                        </p:attrNameLst>
                                      </p:cBhvr>
                                      <p:tavLst>
                                        <p:tav tm="0">
                                          <p:val>
                                            <p:fltVal val="0"/>
                                          </p:val>
                                        </p:tav>
                                        <p:tav tm="100000">
                                          <p:val>
                                            <p:strVal val="#ppt_w"/>
                                          </p:val>
                                        </p:tav>
                                      </p:tavLst>
                                    </p:anim>
                                    <p:anim calcmode="lin" valueType="num">
                                      <p:cBhvr>
                                        <p:cTn id="24" dur="250" fill="hold"/>
                                        <p:tgtEl>
                                          <p:spTgt spid="90"/>
                                        </p:tgtEl>
                                        <p:attrNameLst>
                                          <p:attrName>ppt_h</p:attrName>
                                        </p:attrNameLst>
                                      </p:cBhvr>
                                      <p:tavLst>
                                        <p:tav tm="0">
                                          <p:val>
                                            <p:fltVal val="0"/>
                                          </p:val>
                                        </p:tav>
                                        <p:tav tm="100000">
                                          <p:val>
                                            <p:strVal val="#ppt_h"/>
                                          </p:val>
                                        </p:tav>
                                      </p:tavLst>
                                    </p:anim>
                                    <p:animEffect transition="in" filter="fade">
                                      <p:cBhvr>
                                        <p:cTn id="25" dur="250"/>
                                        <p:tgtEl>
                                          <p:spTgt spid="90"/>
                                        </p:tgtEl>
                                      </p:cBhvr>
                                    </p:animEffect>
                                  </p:childTnLst>
                                </p:cTn>
                              </p:par>
                              <p:par>
                                <p:cTn id="26" presetID="53" presetClass="entr" presetSubtype="16" fill="hold" nodeType="withEffect">
                                  <p:stCondLst>
                                    <p:cond delay="500"/>
                                  </p:stCondLst>
                                  <p:childTnLst>
                                    <p:set>
                                      <p:cBhvr>
                                        <p:cTn id="27" dur="1" fill="hold">
                                          <p:stCondLst>
                                            <p:cond delay="0"/>
                                          </p:stCondLst>
                                        </p:cTn>
                                        <p:tgtEl>
                                          <p:spTgt spid="122"/>
                                        </p:tgtEl>
                                        <p:attrNameLst>
                                          <p:attrName>style.visibility</p:attrName>
                                        </p:attrNameLst>
                                      </p:cBhvr>
                                      <p:to>
                                        <p:strVal val="visible"/>
                                      </p:to>
                                    </p:set>
                                    <p:anim calcmode="lin" valueType="num">
                                      <p:cBhvr>
                                        <p:cTn id="28" dur="250" fill="hold"/>
                                        <p:tgtEl>
                                          <p:spTgt spid="122"/>
                                        </p:tgtEl>
                                        <p:attrNameLst>
                                          <p:attrName>ppt_w</p:attrName>
                                        </p:attrNameLst>
                                      </p:cBhvr>
                                      <p:tavLst>
                                        <p:tav tm="0">
                                          <p:val>
                                            <p:fltVal val="0"/>
                                          </p:val>
                                        </p:tav>
                                        <p:tav tm="100000">
                                          <p:val>
                                            <p:strVal val="#ppt_w"/>
                                          </p:val>
                                        </p:tav>
                                      </p:tavLst>
                                    </p:anim>
                                    <p:anim calcmode="lin" valueType="num">
                                      <p:cBhvr>
                                        <p:cTn id="29" dur="250" fill="hold"/>
                                        <p:tgtEl>
                                          <p:spTgt spid="122"/>
                                        </p:tgtEl>
                                        <p:attrNameLst>
                                          <p:attrName>ppt_h</p:attrName>
                                        </p:attrNameLst>
                                      </p:cBhvr>
                                      <p:tavLst>
                                        <p:tav tm="0">
                                          <p:val>
                                            <p:fltVal val="0"/>
                                          </p:val>
                                        </p:tav>
                                        <p:tav tm="100000">
                                          <p:val>
                                            <p:strVal val="#ppt_h"/>
                                          </p:val>
                                        </p:tav>
                                      </p:tavLst>
                                    </p:anim>
                                    <p:animEffect transition="in" filter="fade">
                                      <p:cBhvr>
                                        <p:cTn id="30" dur="25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6000" r="-6000"/>
          </a:stretch>
        </a:blipFill>
        <a:effectLst/>
      </p:bgPr>
    </p:bg>
    <p:spTree>
      <p:nvGrpSpPr>
        <p:cNvPr id="1" name=""/>
        <p:cNvGrpSpPr/>
        <p:nvPr/>
      </p:nvGrpSpPr>
      <p:grpSpPr>
        <a:xfrm>
          <a:off x="0" y="0"/>
          <a:ext cx="0" cy="0"/>
          <a:chOff x="0" y="0"/>
          <a:chExt cx="0" cy="0"/>
        </a:xfrm>
      </p:grpSpPr>
      <p:sp>
        <p:nvSpPr>
          <p:cNvPr id="3" name="Naslov 2"/>
          <p:cNvSpPr>
            <a:spLocks noGrp="1"/>
          </p:cNvSpPr>
          <p:nvPr>
            <p:ph type="title"/>
          </p:nvPr>
        </p:nvSpPr>
        <p:spPr>
          <a:xfrm>
            <a:off x="1406900" y="926575"/>
            <a:ext cx="7805136" cy="1051497"/>
          </a:xfrm>
        </p:spPr>
        <p:txBody>
          <a:bodyPr>
            <a:normAutofit/>
          </a:bodyPr>
          <a:lstStyle/>
          <a:p>
            <a:r>
              <a:rPr lang="hr-HR" dirty="0">
                <a:solidFill>
                  <a:srgbClr val="0097DC"/>
                </a:solidFill>
              </a:rPr>
              <a:t>Kako pristupiti </a:t>
            </a:r>
            <a:r>
              <a:rPr lang="hr-HR" dirty="0" err="1">
                <a:solidFill>
                  <a:srgbClr val="0097DC"/>
                </a:solidFill>
              </a:rPr>
              <a:t>Yammer</a:t>
            </a:r>
            <a:r>
              <a:rPr lang="hr-HR" dirty="0">
                <a:solidFill>
                  <a:srgbClr val="0097DC"/>
                </a:solidFill>
              </a:rPr>
              <a:t> mreži?</a:t>
            </a:r>
            <a:endParaRPr lang="en-US" dirty="0">
              <a:solidFill>
                <a:srgbClr val="0097DC"/>
              </a:solidFill>
            </a:endParaRPr>
          </a:p>
        </p:txBody>
      </p:sp>
    </p:spTree>
    <p:extLst>
      <p:ext uri="{BB962C8B-B14F-4D97-AF65-F5344CB8AC3E}">
        <p14:creationId xmlns:p14="http://schemas.microsoft.com/office/powerpoint/2010/main" xmlns="" val="6965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947" y="413057"/>
            <a:ext cx="7805136" cy="1051497"/>
          </a:xfrm>
        </p:spPr>
        <p:txBody>
          <a:bodyPr>
            <a:normAutofit/>
          </a:bodyPr>
          <a:lstStyle/>
          <a:p>
            <a:r>
              <a:rPr lang="hr-HR" sz="3600" dirty="0">
                <a:solidFill>
                  <a:srgbClr val="0097DC"/>
                </a:solidFill>
                <a:latin typeface="+mj-lt"/>
              </a:rPr>
              <a:t>Pristupanje </a:t>
            </a:r>
            <a:r>
              <a:rPr lang="hr-HR" sz="3600" dirty="0" err="1">
                <a:solidFill>
                  <a:srgbClr val="0097DC"/>
                </a:solidFill>
                <a:latin typeface="+mj-lt"/>
              </a:rPr>
              <a:t>Yammer</a:t>
            </a:r>
            <a:r>
              <a:rPr lang="hr-HR" sz="3600" dirty="0">
                <a:solidFill>
                  <a:srgbClr val="0097DC"/>
                </a:solidFill>
                <a:latin typeface="+mj-lt"/>
              </a:rPr>
              <a:t> mreži (1)</a:t>
            </a:r>
            <a:endParaRPr lang="en-US" sz="3600" dirty="0">
              <a:solidFill>
                <a:srgbClr val="0097DC"/>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2098" y="3026721"/>
            <a:ext cx="7083430" cy="2774484"/>
          </a:xfrm>
          <a:prstGeom prst="rect">
            <a:avLst/>
          </a:prstGeom>
          <a:ln>
            <a:noFill/>
          </a:ln>
          <a:effectLst>
            <a:outerShdw blurRad="190500" algn="tl" rotWithShape="0">
              <a:srgbClr val="000000">
                <a:alpha val="70000"/>
              </a:srgbClr>
            </a:outerShdw>
          </a:effectLst>
        </p:spPr>
      </p:pic>
      <p:sp>
        <p:nvSpPr>
          <p:cNvPr id="19" name="Rectangle 18"/>
          <p:cNvSpPr/>
          <p:nvPr/>
        </p:nvSpPr>
        <p:spPr>
          <a:xfrm>
            <a:off x="6406397" y="3094515"/>
            <a:ext cx="1038174" cy="460584"/>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cxnSp>
        <p:nvCxnSpPr>
          <p:cNvPr id="13" name="Elbow Connector 12"/>
          <p:cNvCxnSpPr>
            <a:stCxn id="19" idx="0"/>
          </p:cNvCxnSpPr>
          <p:nvPr/>
        </p:nvCxnSpPr>
        <p:spPr>
          <a:xfrm rot="16200000" flipV="1">
            <a:off x="4580184" y="749215"/>
            <a:ext cx="1038387" cy="3652214"/>
          </a:xfrm>
          <a:prstGeom prst="bentConnector2">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Oval 22"/>
          <p:cNvSpPr/>
          <p:nvPr/>
        </p:nvSpPr>
        <p:spPr bwMode="auto">
          <a:xfrm>
            <a:off x="7563614" y="2836652"/>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 name="Group 13"/>
          <p:cNvGrpSpPr/>
          <p:nvPr/>
        </p:nvGrpSpPr>
        <p:grpSpPr>
          <a:xfrm>
            <a:off x="242098" y="1450923"/>
            <a:ext cx="2779640" cy="1212679"/>
            <a:chOff x="4939412" y="798286"/>
            <a:chExt cx="1878059" cy="807973"/>
          </a:xfrm>
        </p:grpSpPr>
        <p:sp>
          <p:nvSpPr>
            <p:cNvPr id="16" name="Freeform 15"/>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ctr" defTabSz="685757" rtl="0" eaLnBrk="1" fontAlgn="auto" latinLnBrk="0" hangingPunct="1">
                <a:lnSpc>
                  <a:spcPct val="100000"/>
                </a:lnSpc>
                <a:spcBef>
                  <a:spcPts val="0"/>
                </a:spcBef>
                <a:spcAft>
                  <a:spcPts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ounded Rectangle 16"/>
            <p:cNvSpPr/>
            <p:nvPr/>
          </p:nvSpPr>
          <p:spPr bwMode="auto">
            <a:xfrm flipH="1">
              <a:off x="4939412" y="798286"/>
              <a:ext cx="1840961" cy="80646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U internet tražilicu upišite web adresu </a:t>
              </a:r>
              <a:r>
                <a:rPr kumimoji="0" lang="hr-HR"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hlinkClick r:id="rId4"/>
                </a:rPr>
                <a:t>https://office365.skole.hr/</a:t>
              </a:r>
              <a:endParaRPr kumimoji="0" lang="hr-HR"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endParaRPr>
            </a:p>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zatim odaberite opciju </a:t>
              </a:r>
              <a:r>
                <a:rPr kumimoji="0" lang="hr-HR"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rPr>
                <a:t>Prijava</a:t>
              </a:r>
              <a:endParaRPr kumimoji="0" lang="en-US"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xmlns="" val="2392108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947" y="635906"/>
            <a:ext cx="7805136" cy="1051497"/>
          </a:xfrm>
        </p:spPr>
        <p:txBody>
          <a:bodyPr>
            <a:normAutofit/>
          </a:bodyPr>
          <a:lstStyle/>
          <a:p>
            <a:r>
              <a:rPr lang="hr-HR" sz="3600" dirty="0">
                <a:solidFill>
                  <a:srgbClr val="0097DC"/>
                </a:solidFill>
                <a:latin typeface="+mj-lt"/>
              </a:rPr>
              <a:t>Pristupanje </a:t>
            </a:r>
            <a:r>
              <a:rPr lang="hr-HR" sz="3600" dirty="0" err="1">
                <a:solidFill>
                  <a:srgbClr val="0097DC"/>
                </a:solidFill>
                <a:latin typeface="+mj-lt"/>
              </a:rPr>
              <a:t>Yammer</a:t>
            </a:r>
            <a:r>
              <a:rPr lang="hr-HR" sz="3600" dirty="0">
                <a:solidFill>
                  <a:srgbClr val="0097DC"/>
                </a:solidFill>
                <a:latin typeface="+mj-lt"/>
              </a:rPr>
              <a:t> mreži (2)</a:t>
            </a:r>
            <a:endParaRPr lang="en-US" sz="3600" dirty="0">
              <a:solidFill>
                <a:srgbClr val="0097DC"/>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8691" y="1987128"/>
            <a:ext cx="7083430" cy="3280561"/>
          </a:xfrm>
          <a:prstGeom prst="rect">
            <a:avLst/>
          </a:prstGeom>
          <a:ln>
            <a:noFill/>
          </a:ln>
          <a:effectLst>
            <a:outerShdw blurRad="190500" algn="tl" rotWithShape="0">
              <a:srgbClr val="000000">
                <a:alpha val="70000"/>
              </a:srgbClr>
            </a:outerShdw>
          </a:effectLst>
        </p:spPr>
      </p:pic>
      <p:sp>
        <p:nvSpPr>
          <p:cNvPr id="19" name="Rectangle 18"/>
          <p:cNvSpPr/>
          <p:nvPr/>
        </p:nvSpPr>
        <p:spPr>
          <a:xfrm>
            <a:off x="286728" y="2798730"/>
            <a:ext cx="1338839" cy="460584"/>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cxnSp>
        <p:nvCxnSpPr>
          <p:cNvPr id="13" name="Elbow Connector 12"/>
          <p:cNvCxnSpPr/>
          <p:nvPr/>
        </p:nvCxnSpPr>
        <p:spPr>
          <a:xfrm rot="10800000" flipV="1">
            <a:off x="2370945" y="2644281"/>
            <a:ext cx="3437530" cy="192370"/>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Oval 22"/>
          <p:cNvSpPr/>
          <p:nvPr/>
        </p:nvSpPr>
        <p:spPr bwMode="auto">
          <a:xfrm>
            <a:off x="1778786" y="2644281"/>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 name="Group 13"/>
          <p:cNvGrpSpPr/>
          <p:nvPr/>
        </p:nvGrpSpPr>
        <p:grpSpPr>
          <a:xfrm rot="10800000">
            <a:off x="6189719" y="1987128"/>
            <a:ext cx="2779640" cy="1212679"/>
            <a:chOff x="4939412" y="798286"/>
            <a:chExt cx="1878059" cy="807973"/>
          </a:xfrm>
        </p:grpSpPr>
        <p:sp>
          <p:nvSpPr>
            <p:cNvPr id="16" name="Freeform 15"/>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ctr" defTabSz="685757" rtl="0" eaLnBrk="1" fontAlgn="auto" latinLnBrk="0" hangingPunct="1">
                <a:lnSpc>
                  <a:spcPct val="100000"/>
                </a:lnSpc>
                <a:spcBef>
                  <a:spcPts val="0"/>
                </a:spcBef>
                <a:spcAft>
                  <a:spcPts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ounded Rectangle 16"/>
            <p:cNvSpPr/>
            <p:nvPr/>
          </p:nvSpPr>
          <p:spPr bwMode="auto">
            <a:xfrm rot="10800000" flipH="1">
              <a:off x="4939412" y="798286"/>
              <a:ext cx="1840961" cy="80646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Prijavite se u sustav koristeći svoj</a:t>
              </a:r>
            </a:p>
            <a:p>
              <a:pPr marL="0" marR="0" lvl="0" indent="0" algn="l" defTabSz="699634"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rPr>
                <a:t> </a:t>
              </a:r>
              <a:r>
                <a:rPr kumimoji="0" lang="en-US" sz="1200" b="1" i="0" u="none" strike="noStrike" kern="0" cap="none" spc="0" normalizeH="0" baseline="0" noProof="0" dirty="0" err="1">
                  <a:ln>
                    <a:noFill/>
                  </a:ln>
                  <a:solidFill>
                    <a:srgbClr val="FF4C00"/>
                  </a:solidFill>
                  <a:effectLst/>
                  <a:uLnTx/>
                  <a:uFillTx/>
                  <a:latin typeface="Segoe UI"/>
                  <a:ea typeface="Segoe UI" pitchFamily="34" charset="0"/>
                  <a:cs typeface="Segoe UI" pitchFamily="34" charset="0"/>
                </a:rPr>
                <a:t>AAI@EduHr</a:t>
              </a:r>
              <a:r>
                <a:rPr kumimoji="0" lang="hr-HR"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rPr>
                <a:t> identitet</a:t>
              </a:r>
              <a:endParaRPr kumimoji="0" lang="en-US"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xmlns="" val="1151680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947" y="613199"/>
            <a:ext cx="7805136" cy="1051497"/>
          </a:xfrm>
        </p:spPr>
        <p:txBody>
          <a:bodyPr>
            <a:normAutofit/>
          </a:bodyPr>
          <a:lstStyle/>
          <a:p>
            <a:r>
              <a:rPr lang="hr-HR" sz="3600" dirty="0">
                <a:solidFill>
                  <a:srgbClr val="0097DC"/>
                </a:solidFill>
                <a:latin typeface="+mj-lt"/>
              </a:rPr>
              <a:t>Pristupanje </a:t>
            </a:r>
            <a:r>
              <a:rPr lang="hr-HR" sz="3600" dirty="0" err="1">
                <a:solidFill>
                  <a:srgbClr val="0097DC"/>
                </a:solidFill>
                <a:latin typeface="+mj-lt"/>
              </a:rPr>
              <a:t>Yammer</a:t>
            </a:r>
            <a:r>
              <a:rPr lang="hr-HR" sz="3600" dirty="0">
                <a:solidFill>
                  <a:srgbClr val="0097DC"/>
                </a:solidFill>
                <a:latin typeface="+mj-lt"/>
              </a:rPr>
              <a:t> mreži (3)</a:t>
            </a:r>
            <a:endParaRPr lang="en-US" sz="3600" dirty="0">
              <a:solidFill>
                <a:srgbClr val="0097DC"/>
              </a:solidFill>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10495" t="23504" r="20434" b="20224"/>
          <a:stretch/>
        </p:blipFill>
        <p:spPr>
          <a:xfrm>
            <a:off x="585206" y="1743944"/>
            <a:ext cx="4221075" cy="3672000"/>
          </a:xfrm>
          <a:prstGeom prst="rect">
            <a:avLst/>
          </a:prstGeom>
          <a:ln>
            <a:noFill/>
          </a:ln>
          <a:effectLst>
            <a:outerShdw blurRad="190500" algn="tl" rotWithShape="0">
              <a:srgbClr val="000000">
                <a:alpha val="70000"/>
              </a:srgbClr>
            </a:outerShdw>
          </a:effectLst>
        </p:spPr>
      </p:pic>
      <p:sp>
        <p:nvSpPr>
          <p:cNvPr id="19" name="Rectangle 18"/>
          <p:cNvSpPr/>
          <p:nvPr/>
        </p:nvSpPr>
        <p:spPr>
          <a:xfrm>
            <a:off x="585206" y="2665305"/>
            <a:ext cx="4010869" cy="1553012"/>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cxnSp>
        <p:nvCxnSpPr>
          <p:cNvPr id="13" name="Elbow Connector 12"/>
          <p:cNvCxnSpPr>
            <a:stCxn id="16" idx="5"/>
            <a:endCxn id="19" idx="3"/>
          </p:cNvCxnSpPr>
          <p:nvPr/>
        </p:nvCxnSpPr>
        <p:spPr>
          <a:xfrm rot="10800000" flipV="1">
            <a:off x="4596075" y="2594373"/>
            <a:ext cx="1342114" cy="847437"/>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Oval 22"/>
          <p:cNvSpPr/>
          <p:nvPr/>
        </p:nvSpPr>
        <p:spPr bwMode="auto">
          <a:xfrm>
            <a:off x="709721" y="2140869"/>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3</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 name="Group 13"/>
          <p:cNvGrpSpPr/>
          <p:nvPr/>
        </p:nvGrpSpPr>
        <p:grpSpPr>
          <a:xfrm rot="10800000">
            <a:off x="6189719" y="1987128"/>
            <a:ext cx="2779640" cy="1212679"/>
            <a:chOff x="4939412" y="798286"/>
            <a:chExt cx="1878059" cy="807973"/>
          </a:xfrm>
        </p:grpSpPr>
        <p:sp>
          <p:nvSpPr>
            <p:cNvPr id="16" name="Freeform 15"/>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ctr" defTabSz="685757" rtl="0" eaLnBrk="1" fontAlgn="auto" latinLnBrk="0" hangingPunct="1">
                <a:lnSpc>
                  <a:spcPct val="100000"/>
                </a:lnSpc>
                <a:spcBef>
                  <a:spcPts val="0"/>
                </a:spcBef>
                <a:spcAft>
                  <a:spcPts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ounded Rectangle 16"/>
            <p:cNvSpPr/>
            <p:nvPr/>
          </p:nvSpPr>
          <p:spPr bwMode="auto">
            <a:xfrm rot="10800000" flipH="1">
              <a:off x="4939412" y="798286"/>
              <a:ext cx="1840961" cy="80646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U novo otvorenoj kartici potrebno je unijeti ispravne i aktivne korisničke podatke u punom obliku </a:t>
              </a:r>
              <a:r>
                <a:rPr kumimoji="0" lang="hr-HR" sz="1200" b="1" i="0" u="none" strike="noStrike" kern="0" cap="none" spc="0" normalizeH="0" baseline="0" noProof="0" dirty="0">
                  <a:ln>
                    <a:noFill/>
                  </a:ln>
                  <a:solidFill>
                    <a:srgbClr val="0097DC"/>
                  </a:solidFill>
                  <a:effectLst/>
                  <a:uLnTx/>
                  <a:uFillTx/>
                  <a:latin typeface="Segoe UI"/>
                  <a:ea typeface="Segoe UI" pitchFamily="34" charset="0"/>
                  <a:cs typeface="Segoe UI" pitchFamily="34" charset="0"/>
                  <a:hlinkClick r:id="rId4"/>
                </a:rPr>
                <a:t>ime.prezime@skole.hr</a:t>
              </a: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 te zaporku</a:t>
              </a:r>
              <a:endParaRPr kumimoji="0" lang="en-US"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endParaRPr>
            </a:p>
          </p:txBody>
        </p:sp>
      </p:grpSp>
      <p:sp>
        <p:nvSpPr>
          <p:cNvPr id="4" name="Rectangle 3"/>
          <p:cNvSpPr/>
          <p:nvPr/>
        </p:nvSpPr>
        <p:spPr>
          <a:xfrm>
            <a:off x="5382138" y="5193660"/>
            <a:ext cx="3587221" cy="769441"/>
          </a:xfrm>
          <a:prstGeom prst="rect">
            <a:avLst/>
          </a:prstGeom>
          <a:ln w="38100">
            <a:solidFill>
              <a:srgbClr val="0097DC"/>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100" b="1" i="0" u="none" strike="noStrike" kern="1200" cap="none" spc="0" normalizeH="0" baseline="0" noProof="0" dirty="0">
                <a:ln>
                  <a:noFill/>
                </a:ln>
                <a:solidFill>
                  <a:srgbClr val="FF4C00"/>
                </a:solidFill>
                <a:effectLst/>
                <a:uLnTx/>
                <a:uFillTx/>
                <a:latin typeface="Calibri" panose="020F0502020204030204"/>
                <a:ea typeface="+mn-ea"/>
                <a:cs typeface="+mn-cs"/>
              </a:rPr>
              <a:t>Korisnička oznaka </a:t>
            </a:r>
            <a:r>
              <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rPr>
              <a:t>koristi se za: </a:t>
            </a:r>
            <a:r>
              <a:rPr kumimoji="0" lang="hr-HR" sz="1100" b="0" i="0" u="none" strike="noStrike" kern="1200" cap="none" spc="0" normalizeH="0" baseline="0" noProof="0" dirty="0" err="1">
                <a:ln>
                  <a:noFill/>
                </a:ln>
                <a:solidFill>
                  <a:prstClr val="black"/>
                </a:solidFill>
                <a:effectLst/>
                <a:uLnTx/>
                <a:uFillTx/>
                <a:latin typeface="Calibri" panose="020F0502020204030204"/>
                <a:ea typeface="+mn-ea"/>
                <a:cs typeface="+mn-cs"/>
              </a:rPr>
              <a:t>CARNetove</a:t>
            </a:r>
            <a:r>
              <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rPr>
              <a:t> usluge pristupa Internetu, </a:t>
            </a:r>
            <a:r>
              <a:rPr kumimoji="0" lang="hr-HR" sz="1100" b="0" i="0" u="none" strike="noStrike" kern="1200" cap="none" spc="0" normalizeH="0" baseline="0" noProof="0" dirty="0" err="1">
                <a:ln>
                  <a:noFill/>
                </a:ln>
                <a:solidFill>
                  <a:prstClr val="black"/>
                </a:solidFill>
                <a:effectLst/>
                <a:uLnTx/>
                <a:uFillTx/>
                <a:latin typeface="Calibri" panose="020F0502020204030204"/>
                <a:ea typeface="+mn-ea"/>
                <a:cs typeface="+mn-cs"/>
              </a:rPr>
              <a:t>CARNetov</a:t>
            </a:r>
            <a:r>
              <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rPr>
              <a:t> LMS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100" b="1" i="0" u="none" strike="noStrike" kern="1200" cap="none" spc="0" normalizeH="0" baseline="0" noProof="0" dirty="0">
                <a:ln>
                  <a:noFill/>
                </a:ln>
                <a:solidFill>
                  <a:srgbClr val="FF4C00"/>
                </a:solidFill>
                <a:effectLst/>
                <a:uLnTx/>
                <a:uFillTx/>
                <a:latin typeface="Calibri" panose="020F0502020204030204"/>
                <a:ea typeface="+mn-ea"/>
                <a:cs typeface="+mn-cs"/>
              </a:rPr>
              <a:t>Zaporka</a:t>
            </a:r>
            <a:r>
              <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rPr>
              <a:t> se koristi za potvrdu pri </a:t>
            </a:r>
            <a:r>
              <a:rPr kumimoji="0" lang="hr-HR" sz="1100" b="0" i="0" u="none" strike="noStrike" kern="1200" cap="none" spc="0" normalizeH="0" baseline="0" noProof="0" dirty="0" err="1">
                <a:ln>
                  <a:noFill/>
                </a:ln>
                <a:solidFill>
                  <a:prstClr val="black"/>
                </a:solidFill>
                <a:effectLst/>
                <a:uLnTx/>
                <a:uFillTx/>
                <a:latin typeface="Calibri" panose="020F0502020204030204"/>
                <a:ea typeface="+mn-ea"/>
                <a:cs typeface="+mn-cs"/>
              </a:rPr>
              <a:t>autentikaciji</a:t>
            </a:r>
            <a:r>
              <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rPr>
              <a:t> na </a:t>
            </a:r>
            <a:r>
              <a:rPr kumimoji="0" lang="hr-HR" sz="1100" b="0" i="0" u="none" strike="noStrike" kern="1200" cap="none" spc="0" normalizeH="0" baseline="0" noProof="0" dirty="0" err="1">
                <a:ln>
                  <a:noFill/>
                </a:ln>
                <a:solidFill>
                  <a:prstClr val="black"/>
                </a:solidFill>
                <a:effectLst/>
                <a:uLnTx/>
                <a:uFillTx/>
                <a:latin typeface="Calibri" panose="020F0502020204030204"/>
                <a:ea typeface="+mn-ea"/>
                <a:cs typeface="+mn-cs"/>
              </a:rPr>
              <a:t>CARNetove</a:t>
            </a:r>
            <a:r>
              <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rPr>
              <a:t> servise i usluge</a:t>
            </a:r>
          </a:p>
        </p:txBody>
      </p:sp>
    </p:spTree>
    <p:extLst>
      <p:ext uri="{BB962C8B-B14F-4D97-AF65-F5344CB8AC3E}">
        <p14:creationId xmlns:p14="http://schemas.microsoft.com/office/powerpoint/2010/main" xmlns="" val="3100433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947" y="413057"/>
            <a:ext cx="7805136" cy="1051497"/>
          </a:xfrm>
        </p:spPr>
        <p:txBody>
          <a:bodyPr>
            <a:normAutofit/>
          </a:bodyPr>
          <a:lstStyle/>
          <a:p>
            <a:r>
              <a:rPr lang="hr-HR" sz="3600" dirty="0">
                <a:solidFill>
                  <a:srgbClr val="0097DC"/>
                </a:solidFill>
                <a:latin typeface="+mj-lt"/>
              </a:rPr>
              <a:t>Pristupanje </a:t>
            </a:r>
            <a:r>
              <a:rPr lang="hr-HR" sz="3600" dirty="0" err="1">
                <a:solidFill>
                  <a:srgbClr val="0097DC"/>
                </a:solidFill>
                <a:latin typeface="+mj-lt"/>
              </a:rPr>
              <a:t>Yammer</a:t>
            </a:r>
            <a:r>
              <a:rPr lang="hr-HR" sz="3600" dirty="0">
                <a:solidFill>
                  <a:srgbClr val="0097DC"/>
                </a:solidFill>
                <a:latin typeface="+mj-lt"/>
              </a:rPr>
              <a:t> mreži (4)</a:t>
            </a:r>
            <a:endParaRPr lang="en-US" sz="3600" dirty="0">
              <a:solidFill>
                <a:srgbClr val="0097DC"/>
              </a:solidFill>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6642" t="1180" r="2857" b="4871"/>
          <a:stretch/>
        </p:blipFill>
        <p:spPr>
          <a:xfrm>
            <a:off x="285230" y="1802921"/>
            <a:ext cx="7285852" cy="3875692"/>
          </a:xfrm>
          <a:prstGeom prst="rect">
            <a:avLst/>
          </a:prstGeom>
          <a:ln>
            <a:noFill/>
          </a:ln>
          <a:effectLst>
            <a:outerShdw blurRad="190500" algn="tl" rotWithShape="0">
              <a:srgbClr val="000000">
                <a:alpha val="70000"/>
              </a:srgbClr>
            </a:outerShdw>
          </a:effectLst>
        </p:spPr>
      </p:pic>
      <p:sp>
        <p:nvSpPr>
          <p:cNvPr id="19" name="Rectangle 18"/>
          <p:cNvSpPr/>
          <p:nvPr/>
        </p:nvSpPr>
        <p:spPr>
          <a:xfrm>
            <a:off x="436672" y="2637122"/>
            <a:ext cx="1338839" cy="460584"/>
          </a:xfrm>
          <a:prstGeom prst="rect">
            <a:avLst/>
          </a:prstGeom>
          <a:noFill/>
          <a:ln w="38100">
            <a:solidFill>
              <a:srgbClr val="FF4C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4792" rtl="0" eaLnBrk="1" fontAlgn="base" latinLnBrk="0" hangingPunct="1">
              <a:lnSpc>
                <a:spcPct val="100000"/>
              </a:lnSpc>
              <a:spcBef>
                <a:spcPct val="0"/>
              </a:spcBef>
              <a:spcAft>
                <a:spcPct val="0"/>
              </a:spcAft>
              <a:buClrTx/>
              <a:buSzTx/>
              <a:buFontTx/>
              <a:buNone/>
              <a:tabLst/>
              <a:defRPr/>
            </a:pPr>
            <a:endParaRPr kumimoji="0" lang="hr-HR" sz="1350" b="0" i="0" u="none" strike="noStrike" kern="1200" cap="none" spc="0" normalizeH="0" baseline="0" noProof="0">
              <a:ln>
                <a:noFill/>
              </a:ln>
              <a:solidFill>
                <a:srgbClr val="FFFFFF"/>
              </a:solidFill>
              <a:effectLst/>
              <a:uLnTx/>
              <a:uFillTx/>
              <a:latin typeface="Segoe UI"/>
              <a:ea typeface="+mn-ea"/>
              <a:cs typeface="+mn-cs"/>
            </a:endParaRPr>
          </a:p>
        </p:txBody>
      </p:sp>
      <p:cxnSp>
        <p:nvCxnSpPr>
          <p:cNvPr id="13" name="Elbow Connector 12"/>
          <p:cNvCxnSpPr>
            <a:stCxn id="16" idx="5"/>
            <a:endCxn id="23" idx="6"/>
          </p:cNvCxnSpPr>
          <p:nvPr/>
        </p:nvCxnSpPr>
        <p:spPr>
          <a:xfrm rot="10800000">
            <a:off x="2163528" y="2836652"/>
            <a:ext cx="3718499" cy="906"/>
          </a:xfrm>
          <a:prstGeom prst="bentConnector3">
            <a:avLst>
              <a:gd name="adj1" fmla="val 50000"/>
            </a:avLst>
          </a:prstGeom>
          <a:ln w="19050" cmpd="sng">
            <a:solidFill>
              <a:srgbClr val="FF4C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Oval 22"/>
          <p:cNvSpPr/>
          <p:nvPr/>
        </p:nvSpPr>
        <p:spPr bwMode="auto">
          <a:xfrm>
            <a:off x="1778786" y="2644281"/>
            <a:ext cx="384741" cy="384741"/>
          </a:xfrm>
          <a:prstGeom prst="ellipse">
            <a:avLst/>
          </a:prstGeom>
          <a:solidFill>
            <a:srgbClr val="FF4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marL="0" marR="0" lvl="0" indent="0" algn="ctr" defTabSz="685757" rtl="0" eaLnBrk="1" fontAlgn="base" latinLnBrk="0" hangingPunct="1">
              <a:lnSpc>
                <a:spcPct val="100000"/>
              </a:lnSpc>
              <a:spcBef>
                <a:spcPct val="0"/>
              </a:spcBef>
              <a:spcAft>
                <a:spcPct val="0"/>
              </a:spcAft>
              <a:buClrTx/>
              <a:buSzTx/>
              <a:buFontTx/>
              <a:buNone/>
              <a:tabLst/>
              <a:defRPr/>
            </a:pPr>
            <a:r>
              <a:rPr kumimoji="0" lang="hr-HR"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4</a:t>
            </a:r>
            <a:endParaRPr kumimoji="0" lang="en-US" sz="165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 name="Group 13"/>
          <p:cNvGrpSpPr/>
          <p:nvPr/>
        </p:nvGrpSpPr>
        <p:grpSpPr>
          <a:xfrm rot="10800000">
            <a:off x="6133556" y="2230312"/>
            <a:ext cx="2779640" cy="1212679"/>
            <a:chOff x="4939412" y="798286"/>
            <a:chExt cx="1878059" cy="807973"/>
          </a:xfrm>
        </p:grpSpPr>
        <p:sp>
          <p:nvSpPr>
            <p:cNvPr id="16" name="Freeform 15"/>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ctr" defTabSz="685757" rtl="0" eaLnBrk="1" fontAlgn="auto" latinLnBrk="0" hangingPunct="1">
                <a:lnSpc>
                  <a:spcPct val="100000"/>
                </a:lnSpc>
                <a:spcBef>
                  <a:spcPts val="0"/>
                </a:spcBef>
                <a:spcAft>
                  <a:spcPts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ounded Rectangle 16"/>
            <p:cNvSpPr/>
            <p:nvPr/>
          </p:nvSpPr>
          <p:spPr bwMode="auto">
            <a:xfrm rot="10800000" flipH="1">
              <a:off x="4939412" y="798286"/>
              <a:ext cx="1840961" cy="806461"/>
            </a:xfrm>
            <a:prstGeom prst="roundRect">
              <a:avLst>
                <a:gd name="adj" fmla="val 50000"/>
              </a:avLst>
            </a:prstGeom>
            <a:solidFill>
              <a:srgbClr val="CCCCCC"/>
            </a:solidFill>
            <a:ln w="9525" cap="flat" cmpd="sng" algn="ctr">
              <a:noFill/>
              <a:prstDash val="solid"/>
              <a:headEnd type="none" w="med" len="med"/>
              <a:tailEnd type="none" w="med" len="med"/>
            </a:ln>
            <a:effectLst/>
          </p:spPr>
          <p:txBody>
            <a:bodyPr rot="0" spcFirstLastPara="0" vertOverflow="overflow" horzOverflow="overflow" vert="horz" wrap="square" lIns="68598" tIns="34299" rIns="0" bIns="34299" numCol="1" spcCol="0" rtlCol="0" fromWordArt="0" anchor="ctr" anchorCtr="0" forceAA="0" compatLnSpc="1">
              <a:prstTxWarp prst="textNoShape">
                <a:avLst/>
              </a:prstTxWarp>
              <a:noAutofit/>
            </a:bodyPr>
            <a:lstStyle/>
            <a:p>
              <a:pPr marL="0" marR="0" lvl="0" indent="0" algn="l" defTabSz="699634" rtl="0" eaLnBrk="0" fontAlgn="auto" latinLnBrk="0" hangingPunct="0">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rPr>
                <a:t>Odaberite opciju </a:t>
              </a:r>
              <a:r>
                <a:rPr kumimoji="0" lang="hr-HR"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rPr>
                <a:t>Odvedi me na Office365</a:t>
              </a:r>
              <a:endParaRPr kumimoji="0" lang="en-US" sz="1200" b="1" i="0" u="none" strike="noStrike" kern="0" cap="none" spc="0" normalizeH="0" baseline="0" noProof="0" dirty="0">
                <a:ln>
                  <a:noFill/>
                </a:ln>
                <a:solidFill>
                  <a:srgbClr val="FF4C00"/>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xmlns="" val="3422328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etro Template Colored Titles Segoe UI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Metro Template Light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oviIC.pptx" id="{DA9FA69C-1B6E-4F57-B56E-B8B33A678A45}" vid="{C2BEE5DA-A912-42FD-9219-06E56850CD61}"/>
    </a:ext>
  </a:extLst>
</a:theme>
</file>

<file path=ppt/theme/theme5.xml><?xml version="1.0" encoding="utf-8"?>
<a:theme xmlns:a="http://schemas.openxmlformats.org/drawingml/2006/main" name="1_Metro Template Light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6.xml><?xml version="1.0" encoding="utf-8"?>
<a:theme xmlns:a="http://schemas.openxmlformats.org/drawingml/2006/main" name="2_Metro Template Light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7.xml><?xml version="1.0" encoding="utf-8"?>
<a:theme xmlns:a="http://schemas.openxmlformats.org/drawingml/2006/main" name="3_Metro Template Light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2646</TotalTime>
  <Words>1340</Words>
  <Application>Microsoft Office PowerPoint</Application>
  <PresentationFormat>On-screen Show (4:3)</PresentationFormat>
  <Paragraphs>260</Paragraphs>
  <Slides>35</Slides>
  <Notes>24</Notes>
  <HiddenSlides>3</HiddenSlides>
  <MMClips>0</MMClip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Office Theme</vt:lpstr>
      <vt:lpstr>Metro Template Colored Titles Segoe UI 16x9</vt:lpstr>
      <vt:lpstr>Metro Template Light 16x9</vt:lpstr>
      <vt:lpstr>3_Custom Design</vt:lpstr>
      <vt:lpstr>1_Metro Template Light 16x9</vt:lpstr>
      <vt:lpstr>2_Metro Template Light 16x9</vt:lpstr>
      <vt:lpstr>3_Metro Template Light 16x9</vt:lpstr>
      <vt:lpstr>Yammer – Virtualna zajednica praktičara u e-Školama </vt:lpstr>
      <vt:lpstr>Slide 2</vt:lpstr>
      <vt:lpstr>Slide 3</vt:lpstr>
      <vt:lpstr>Slide 4</vt:lpstr>
      <vt:lpstr>Kako pristupiti Yammer mreži?</vt:lpstr>
      <vt:lpstr>Pristupanje Yammer mreži (1)</vt:lpstr>
      <vt:lpstr>Pristupanje Yammer mreži (2)</vt:lpstr>
      <vt:lpstr>Pristupanje Yammer mreži (3)</vt:lpstr>
      <vt:lpstr>Pristupanje Yammer mreži (4)</vt:lpstr>
      <vt:lpstr>Pristupanje Yammer mreži (4)</vt:lpstr>
      <vt:lpstr>Pristupanje Yammer mreži (6)</vt:lpstr>
      <vt:lpstr>Kako koristiti Yammer mrežu? </vt:lpstr>
      <vt:lpstr>Popunjavanje osobnog profila</vt:lpstr>
      <vt:lpstr>Upravljanje e-mail obavijestima</vt:lpstr>
      <vt:lpstr>Pridruživanje grupama</vt:lpstr>
      <vt:lpstr>Kreiranje nove Yammer grupe (1) </vt:lpstr>
      <vt:lpstr>Objava datoteka</vt:lpstr>
      <vt:lpstr>  Yammer preglednik</vt:lpstr>
      <vt:lpstr>  Praćenje objava (Follow)</vt:lpstr>
      <vt:lpstr>Dodavanje oznaka tema (1)</vt:lpstr>
      <vt:lpstr>Dodavanje oznaka tema (2)</vt:lpstr>
      <vt:lpstr>Pretraživanje sadržaja na Yammer mreži</vt:lpstr>
      <vt:lpstr>Uključivanje u razgovor </vt:lpstr>
      <vt:lpstr>Odgovor na objavu (reply)</vt:lpstr>
      <vt:lpstr>Brisanje sadržaja (Delete)</vt:lpstr>
      <vt:lpstr>Kako pokrenuti Yammer anketu?</vt:lpstr>
      <vt:lpstr>Yammer bilješke (1)</vt:lpstr>
      <vt:lpstr>Yammer bilješke (2)</vt:lpstr>
      <vt:lpstr>Dodatne funkcionalnosti</vt:lpstr>
      <vt:lpstr>Direktan pristup Yammeru s e-maila</vt:lpstr>
      <vt:lpstr>Direktan pristup s e mail-a</vt:lpstr>
      <vt:lpstr>Yammer virtualni asistent i CARNet Helpdesk</vt:lpstr>
      <vt:lpstr>Pomoć pri korištenju mreže </vt:lpstr>
      <vt:lpstr>Hvala na pažnji!  Pitanja i komentari…</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Marina</cp:lastModifiedBy>
  <cp:revision>112</cp:revision>
  <dcterms:created xsi:type="dcterms:W3CDTF">2015-11-10T11:27:44Z</dcterms:created>
  <dcterms:modified xsi:type="dcterms:W3CDTF">2016-06-04T09:30:21Z</dcterms:modified>
</cp:coreProperties>
</file>